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Lst>
  <p:sldSz cy="5143500" cx="9144000"/>
  <p:notesSz cx="6858000" cy="9144000"/>
  <p:embeddedFontLst>
    <p:embeddedFont>
      <p:font typeface="Alexandria Medium"/>
      <p:regular r:id="rId38"/>
      <p:bold r:id="rId39"/>
    </p:embeddedFont>
    <p:embeddedFont>
      <p:font typeface="Pacifico"/>
      <p:regular r:id="rId40"/>
    </p:embeddedFont>
    <p:embeddedFont>
      <p:font typeface="Albert Sans"/>
      <p:regular r:id="rId41"/>
      <p:bold r:id="rId42"/>
      <p:italic r:id="rId43"/>
      <p:boldItalic r:id="rId44"/>
    </p:embeddedFont>
    <p:embeddedFont>
      <p:font typeface="Alexandria"/>
      <p:regular r:id="rId45"/>
      <p:bold r:id="rId46"/>
    </p:embeddedFont>
    <p:embeddedFont>
      <p:font typeface="Merriweather"/>
      <p:regular r:id="rId47"/>
      <p:bold r:id="rId48"/>
      <p:italic r:id="rId49"/>
      <p:boldItalic r:id="rId5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Pacifico-regular.fntdata"/><Relationship Id="rId42" Type="http://schemas.openxmlformats.org/officeDocument/2006/relationships/font" Target="fonts/AlbertSans-bold.fntdata"/><Relationship Id="rId41" Type="http://schemas.openxmlformats.org/officeDocument/2006/relationships/font" Target="fonts/AlbertSans-regular.fntdata"/><Relationship Id="rId44" Type="http://schemas.openxmlformats.org/officeDocument/2006/relationships/font" Target="fonts/AlbertSans-boldItalic.fntdata"/><Relationship Id="rId43" Type="http://schemas.openxmlformats.org/officeDocument/2006/relationships/font" Target="fonts/AlbertSans-italic.fntdata"/><Relationship Id="rId46" Type="http://schemas.openxmlformats.org/officeDocument/2006/relationships/font" Target="fonts/Alexandria-bold.fntdata"/><Relationship Id="rId45" Type="http://schemas.openxmlformats.org/officeDocument/2006/relationships/font" Target="fonts/Alexandria-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Merriweather-bold.fntdata"/><Relationship Id="rId47" Type="http://schemas.openxmlformats.org/officeDocument/2006/relationships/font" Target="fonts/Merriweather-regular.fntdata"/><Relationship Id="rId49" Type="http://schemas.openxmlformats.org/officeDocument/2006/relationships/font" Target="fonts/Merriweather-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font" Target="fonts/AlexandriaMedium-bold.fntdata"/><Relationship Id="rId38" Type="http://schemas.openxmlformats.org/officeDocument/2006/relationships/font" Target="fonts/AlexandriaMedium-regular.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0" Type="http://schemas.openxmlformats.org/officeDocument/2006/relationships/font" Target="fonts/Merriweather-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30a103ce39b_2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g30a103ce39b_2_8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31ba8fb4bd7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31ba8fb4bd7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t>To tackle the overwhelming scale of the damage, the team relied on Pix4Dmatic—a tool designed to process vast amounts of data and create comprehensive 3D maps.</a:t>
            </a:r>
            <a:endParaRPr/>
          </a:p>
          <a:p>
            <a:pPr indent="0" lvl="0" marL="0" rtl="0" algn="l">
              <a:lnSpc>
                <a:spcPct val="115000"/>
              </a:lnSpc>
              <a:spcBef>
                <a:spcPts val="1200"/>
              </a:spcBef>
              <a:spcAft>
                <a:spcPts val="0"/>
              </a:spcAft>
              <a:buClr>
                <a:schemeClr val="dk1"/>
              </a:buClr>
              <a:buSzPts val="1100"/>
              <a:buFont typeface="Arial"/>
              <a:buNone/>
            </a:pPr>
            <a:r>
              <a:rPr lang="en"/>
              <a:t>Pix4Dmatic’s speed and efficiency are unmatched. It handles neighborhood-wide mapping in record time, seamlessly combining aerial and ground-level data. This allowed the team to get a complete picture of the damage without delays.</a:t>
            </a:r>
            <a:endParaRPr/>
          </a:p>
          <a:p>
            <a:pPr indent="0" lvl="0" marL="0" rtl="0" algn="l">
              <a:lnSpc>
                <a:spcPct val="115000"/>
              </a:lnSpc>
              <a:spcBef>
                <a:spcPts val="1200"/>
              </a:spcBef>
              <a:spcAft>
                <a:spcPts val="0"/>
              </a:spcAft>
              <a:buClr>
                <a:schemeClr val="dk1"/>
              </a:buClr>
              <a:buSzPts val="1100"/>
              <a:buFont typeface="Arial"/>
              <a:buNone/>
            </a:pPr>
            <a:r>
              <a:rPr lang="en"/>
              <a:t>What makes Pix4Dmatic truly extraordinary is its AI assistance. It goes beyond analysis to actively contribute to the rebuilding process, offering innovative ideas for earthquake-resistant designs. It even suggests cutting-edge materials and architectural solutions, helping the team imagine a stronger, more resilient future for the city.</a:t>
            </a:r>
            <a:endParaRPr/>
          </a:p>
          <a:p>
            <a:pPr indent="0" lvl="0" marL="0" rtl="0" algn="l">
              <a:lnSpc>
                <a:spcPct val="115000"/>
              </a:lnSpc>
              <a:spcBef>
                <a:spcPts val="1200"/>
              </a:spcBef>
              <a:spcAft>
                <a:spcPts val="0"/>
              </a:spcAft>
              <a:buClr>
                <a:schemeClr val="dk1"/>
              </a:buClr>
              <a:buSzPts val="1100"/>
              <a:buFont typeface="Arial"/>
              <a:buNone/>
            </a:pPr>
            <a:r>
              <a:rPr lang="en"/>
              <a:t>By merging detailed analysis with forward-thinking design insights, Pix4Dmatic became a cornerstone of the restoration effort.</a:t>
            </a:r>
            <a:endParaRPr/>
          </a:p>
          <a:p>
            <a:pPr indent="0" lvl="0" marL="0" rtl="0" algn="l">
              <a:spcBef>
                <a:spcPts val="120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2d65feab4ae_1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2d65feab4ae_1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t>To tackle the overwhelming scale of the damage, the team relied on Pix4Dmatic—a tool designed to process vast amounts of data and create comprehensive 3D maps.</a:t>
            </a:r>
            <a:endParaRPr/>
          </a:p>
          <a:p>
            <a:pPr indent="0" lvl="0" marL="0" rtl="0" algn="l">
              <a:lnSpc>
                <a:spcPct val="115000"/>
              </a:lnSpc>
              <a:spcBef>
                <a:spcPts val="1200"/>
              </a:spcBef>
              <a:spcAft>
                <a:spcPts val="0"/>
              </a:spcAft>
              <a:buClr>
                <a:schemeClr val="dk1"/>
              </a:buClr>
              <a:buSzPts val="1100"/>
              <a:buFont typeface="Arial"/>
              <a:buNone/>
            </a:pPr>
            <a:r>
              <a:rPr lang="en"/>
              <a:t>Pix4Dmatic’s speed and efficiency are unmatched. It handles neighborhood-wide mapping in record time, seamlessly combining aerial and ground-level data. This allowed the team to get a complete picture of the damage without delays.</a:t>
            </a:r>
            <a:endParaRPr/>
          </a:p>
          <a:p>
            <a:pPr indent="0" lvl="0" marL="0" rtl="0" algn="l">
              <a:lnSpc>
                <a:spcPct val="115000"/>
              </a:lnSpc>
              <a:spcBef>
                <a:spcPts val="1200"/>
              </a:spcBef>
              <a:spcAft>
                <a:spcPts val="0"/>
              </a:spcAft>
              <a:buClr>
                <a:schemeClr val="dk1"/>
              </a:buClr>
              <a:buSzPts val="1100"/>
              <a:buFont typeface="Arial"/>
              <a:buNone/>
            </a:pPr>
            <a:r>
              <a:rPr lang="en"/>
              <a:t>What makes Pix4Dmatic truly extraordinary is its AI assistance. It goes beyond analysis to actively contribute to the rebuilding process, offering innovative ideas for earthquake-resistant designs. It even suggests cutting-edge materials and architectural solutions, helping the team imagine a stronger, more resilient future for the city.</a:t>
            </a:r>
            <a:endParaRPr/>
          </a:p>
          <a:p>
            <a:pPr indent="0" lvl="0" marL="0" rtl="0" algn="l">
              <a:lnSpc>
                <a:spcPct val="115000"/>
              </a:lnSpc>
              <a:spcBef>
                <a:spcPts val="1200"/>
              </a:spcBef>
              <a:spcAft>
                <a:spcPts val="0"/>
              </a:spcAft>
              <a:buClr>
                <a:schemeClr val="dk1"/>
              </a:buClr>
              <a:buSzPts val="1100"/>
              <a:buFont typeface="Arial"/>
              <a:buNone/>
            </a:pPr>
            <a:r>
              <a:rPr lang="en"/>
              <a:t>By merging detailed analysis with forward-thinking design insights, Pix4Dmatic became a cornerstone of the restoration effort.</a:t>
            </a:r>
            <a:endParaRPr/>
          </a:p>
          <a:p>
            <a:pPr indent="0" lvl="0" marL="0" rtl="0" algn="l">
              <a:spcBef>
                <a:spcPts val="120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31ba8fb4bd7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31ba8fb4bd7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t>Effective collaboration was essential for a project of this scale, and Pix4Dcloud became the team’s central platform for seamless teamwork.</a:t>
            </a:r>
            <a:endParaRPr/>
          </a:p>
          <a:p>
            <a:pPr indent="0" lvl="0" marL="0" rtl="0" algn="l">
              <a:lnSpc>
                <a:spcPct val="115000"/>
              </a:lnSpc>
              <a:spcBef>
                <a:spcPts val="1200"/>
              </a:spcBef>
              <a:spcAft>
                <a:spcPts val="0"/>
              </a:spcAft>
              <a:buClr>
                <a:schemeClr val="dk1"/>
              </a:buClr>
              <a:buSzPts val="1100"/>
              <a:buFont typeface="Arial"/>
              <a:buNone/>
            </a:pPr>
            <a:r>
              <a:rPr lang="en"/>
              <a:t>This tool enabled architects, engineers, and government officials to share data, 3D models, and design plans effortlessly. Its real-time capabilities allowed team members to provide instant feedback and make design adjustments on the go.</a:t>
            </a:r>
            <a:endParaRPr/>
          </a:p>
          <a:p>
            <a:pPr indent="0" lvl="0" marL="0" rtl="0" algn="l">
              <a:lnSpc>
                <a:spcPct val="115000"/>
              </a:lnSpc>
              <a:spcBef>
                <a:spcPts val="1200"/>
              </a:spcBef>
              <a:spcAft>
                <a:spcPts val="0"/>
              </a:spcAft>
              <a:buClr>
                <a:schemeClr val="dk1"/>
              </a:buClr>
              <a:buSzPts val="1100"/>
              <a:buFont typeface="Arial"/>
              <a:buNone/>
            </a:pPr>
            <a:r>
              <a:rPr lang="en"/>
              <a:t>One of its most impactful features was its ability to compare pre- and post-quake models using AI tools. This helped the team track changes, ensuring that the new designs not only addressed the current damage but aligned with the city’s future needs.</a:t>
            </a:r>
            <a:endParaRPr/>
          </a:p>
          <a:p>
            <a:pPr indent="0" lvl="0" marL="0" rtl="0" algn="l">
              <a:lnSpc>
                <a:spcPct val="115000"/>
              </a:lnSpc>
              <a:spcBef>
                <a:spcPts val="1200"/>
              </a:spcBef>
              <a:spcAft>
                <a:spcPts val="1200"/>
              </a:spcAft>
              <a:buNone/>
            </a:pPr>
            <a:r>
              <a:rPr lang="en"/>
              <a:t>By enhancing teamwork, communication, and decision-making efficiency, Pix4Dcloud transformed the way the team worked together, making the restoration process smoother and more coordinated.</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31ba8fb4bd7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31ba8fb4bd7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31ba8fb4bd7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31ba8fb4bd7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31ba8fb4bd7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31ba8fb4bd7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31ba8fb4bd7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31ba8fb4bd7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2a4680a734e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2a4680a734e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2a4680a734e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2a4680a734e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2a4680a734e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2a4680a734e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2a4680a734e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2a4680a734e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t>Imagine waking up to find an entire city reduced to rubble. This was the reality after a massive earthquake struck, flattening neighborhoods and crippling vital infrastructure. The devastation was overwhelming, and the city faced both immediate relief efforts and long-term rebuilding challenges.</a:t>
            </a:r>
            <a:endParaRPr/>
          </a:p>
          <a:p>
            <a:pPr indent="0" lvl="0" marL="0" rtl="0" algn="l">
              <a:lnSpc>
                <a:spcPct val="115000"/>
              </a:lnSpc>
              <a:spcBef>
                <a:spcPts val="1200"/>
              </a:spcBef>
              <a:spcAft>
                <a:spcPts val="0"/>
              </a:spcAft>
              <a:buClr>
                <a:schemeClr val="dk1"/>
              </a:buClr>
              <a:buSzPts val="1100"/>
              <a:buFont typeface="Arial"/>
              <a:buNone/>
            </a:pPr>
            <a:r>
              <a:rPr lang="en"/>
              <a:t>In response, the government formed a specialized task force, bringing together the nation’s top architects and urban planners. Their mission was not just to rebuild but to reimagine the city—making it stronger and more resilient to future disasters.</a:t>
            </a:r>
            <a:endParaRPr/>
          </a:p>
          <a:p>
            <a:pPr indent="0" lvl="0" marL="0" rtl="0" algn="l">
              <a:lnSpc>
                <a:spcPct val="115000"/>
              </a:lnSpc>
              <a:spcBef>
                <a:spcPts val="1200"/>
              </a:spcBef>
              <a:spcAft>
                <a:spcPts val="1200"/>
              </a:spcAft>
              <a:buNone/>
            </a:pPr>
            <a:r>
              <a:rPr lang="en"/>
              <a:t>To achieve this ambitious goal, the team turned to cutting-edge technology, specifically AI-powered tools from Pix4D, which allowed them to assess damage, plan restoration, and design for a safer future. This innovative approach highlights the blend of human expertise and advanced technology in overcoming such monumental challenges.</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2a4680a734e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2a4680a734e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2a4680a734e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2a4680a734e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2a4680a734e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2a4680a734e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2a4680a734e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2a4680a734e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2a4680a734e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2a4680a734e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31ba8fb4bd7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31ba8fb4bd7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31ba8fb4bd7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3" name="Google Shape;333;g31ba8fb4bd7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t>Complex problem-solving is a vital skill, especially in challenging scenarios like disaster recovery. To develop this, engaging in activities that simulate real-world challenges can be incredibly beneficial.</a:t>
            </a:r>
            <a:endParaRPr/>
          </a:p>
          <a:p>
            <a:pPr indent="0" lvl="0" marL="0" rtl="0" algn="l">
              <a:lnSpc>
                <a:spcPct val="115000"/>
              </a:lnSpc>
              <a:spcBef>
                <a:spcPts val="1200"/>
              </a:spcBef>
              <a:spcAft>
                <a:spcPts val="0"/>
              </a:spcAft>
              <a:buClr>
                <a:schemeClr val="dk1"/>
              </a:buClr>
              <a:buSzPts val="1100"/>
              <a:buFont typeface="Arial"/>
              <a:buNone/>
            </a:pPr>
            <a:r>
              <a:rPr lang="en"/>
              <a:t>Consider participating in group activities like escape rooms or simulations that require teamwork and quick decision-making. Hackathons are another excellent option, offering opportunities to tackle real-world problems under time pressure.</a:t>
            </a:r>
            <a:endParaRPr/>
          </a:p>
          <a:p>
            <a:pPr indent="0" lvl="0" marL="0" rtl="0" algn="l">
              <a:lnSpc>
                <a:spcPct val="115000"/>
              </a:lnSpc>
              <a:spcBef>
                <a:spcPts val="1200"/>
              </a:spcBef>
              <a:spcAft>
                <a:spcPts val="0"/>
              </a:spcAft>
              <a:buClr>
                <a:schemeClr val="dk1"/>
              </a:buClr>
              <a:buSzPts val="1100"/>
              <a:buFont typeface="Arial"/>
              <a:buNone/>
            </a:pPr>
            <a:r>
              <a:rPr lang="en"/>
              <a:t>Through these activities, you’ll not only learn to collaborate under stress but also hone your strategic thinking and prioritization skills.</a:t>
            </a:r>
            <a:endParaRPr/>
          </a:p>
          <a:p>
            <a:pPr indent="0" lvl="0" marL="0" rtl="0" algn="l">
              <a:lnSpc>
                <a:spcPct val="115000"/>
              </a:lnSpc>
              <a:spcBef>
                <a:spcPts val="1200"/>
              </a:spcBef>
              <a:spcAft>
                <a:spcPts val="0"/>
              </a:spcAft>
              <a:buClr>
                <a:schemeClr val="dk1"/>
              </a:buClr>
              <a:buSzPts val="1100"/>
              <a:buFont typeface="Arial"/>
              <a:buNone/>
            </a:pPr>
            <a:r>
              <a:rPr lang="en"/>
              <a:t>The impact? You’ll gain the confidence and ability to solve complicated, time-sensitive problems in practical settings—an essential skill for any professional environment.</a:t>
            </a:r>
            <a:endParaRPr/>
          </a:p>
          <a:p>
            <a:pPr indent="0" lvl="0" marL="0" rtl="0" algn="l">
              <a:spcBef>
                <a:spcPts val="120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31ba8fb4bd7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31ba8fb4bd7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t>Creativity is at the heart of problem-solving and innovation. You can boost your creativity by engaging in brainstorming sessions, where you collaborate with others to generate innovative solutions for tasks or challenges.</a:t>
            </a:r>
            <a:endParaRPr/>
          </a:p>
          <a:p>
            <a:pPr indent="0" lvl="0" marL="0" rtl="0" algn="l">
              <a:lnSpc>
                <a:spcPct val="115000"/>
              </a:lnSpc>
              <a:spcBef>
                <a:spcPts val="1200"/>
              </a:spcBef>
              <a:spcAft>
                <a:spcPts val="0"/>
              </a:spcAft>
              <a:buClr>
                <a:schemeClr val="dk1"/>
              </a:buClr>
              <a:buSzPts val="1100"/>
              <a:buFont typeface="Arial"/>
              <a:buNone/>
            </a:pPr>
            <a:r>
              <a:rPr lang="en"/>
              <a:t>Participating in design thinking workshops or artistic challenges is another excellent way to enhance your creative abilities. These activities encourage you to think outside the box and approach problems from new perspectives.</a:t>
            </a:r>
            <a:endParaRPr/>
          </a:p>
          <a:p>
            <a:pPr indent="0" lvl="0" marL="0" rtl="0" algn="l">
              <a:lnSpc>
                <a:spcPct val="115000"/>
              </a:lnSpc>
              <a:spcBef>
                <a:spcPts val="1200"/>
              </a:spcBef>
              <a:spcAft>
                <a:spcPts val="0"/>
              </a:spcAft>
              <a:buClr>
                <a:schemeClr val="dk1"/>
              </a:buClr>
              <a:buSzPts val="1100"/>
              <a:buFont typeface="Arial"/>
              <a:buNone/>
            </a:pPr>
            <a:r>
              <a:rPr lang="en"/>
              <a:t>The results are transformative: you’ll develop fresh approaches to tasks and projects, and, most importantly, cultivate a mindset that embraces innovation and initiative.</a:t>
            </a:r>
            <a:endParaRPr/>
          </a:p>
          <a:p>
            <a:pPr indent="0" lvl="0" marL="0" rtl="0" algn="l">
              <a:lnSpc>
                <a:spcPct val="115000"/>
              </a:lnSpc>
              <a:spcBef>
                <a:spcPts val="1200"/>
              </a:spcBef>
              <a:spcAft>
                <a:spcPts val="1200"/>
              </a:spcAft>
              <a:buNone/>
            </a:pPr>
            <a:r>
              <a:rPr lang="en"/>
              <a:t>Creativity is not just about art—it’s a valuable skill that drives progress and enables you to create impactful solutions in any field.</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31ba8fb4bd7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31ba8fb4bd7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t>Leadership is not just about guiding others—it’s about inspiring them and creating a sense of purpose within a team. To build these skills, start by taking leadership roles in group projects or community initiatives. These settings give you hands-on experience in managing teams and driving results.</a:t>
            </a:r>
            <a:endParaRPr/>
          </a:p>
          <a:p>
            <a:pPr indent="0" lvl="0" marL="0" rtl="0" algn="l">
              <a:lnSpc>
                <a:spcPct val="115000"/>
              </a:lnSpc>
              <a:spcBef>
                <a:spcPts val="1200"/>
              </a:spcBef>
              <a:spcAft>
                <a:spcPts val="0"/>
              </a:spcAft>
              <a:buClr>
                <a:schemeClr val="dk1"/>
              </a:buClr>
              <a:buSzPts val="1100"/>
              <a:buFont typeface="Arial"/>
              <a:buNone/>
            </a:pPr>
            <a:r>
              <a:rPr lang="en"/>
              <a:t>You can also join leadership programs or delve into the biographies of influential leaders to learn from their experiences and strategies.</a:t>
            </a:r>
            <a:endParaRPr/>
          </a:p>
          <a:p>
            <a:pPr indent="0" lvl="0" marL="0" rtl="0" algn="l">
              <a:lnSpc>
                <a:spcPct val="115000"/>
              </a:lnSpc>
              <a:spcBef>
                <a:spcPts val="1200"/>
              </a:spcBef>
              <a:spcAft>
                <a:spcPts val="0"/>
              </a:spcAft>
              <a:buClr>
                <a:schemeClr val="dk1"/>
              </a:buClr>
              <a:buSzPts val="1100"/>
              <a:buFont typeface="Arial"/>
              <a:buNone/>
            </a:pPr>
            <a:r>
              <a:rPr lang="en"/>
              <a:t>The key outcomes? You’ll enhance your ability to guide and manage teams effectively while also boosting your self-confidence.</a:t>
            </a:r>
            <a:endParaRPr/>
          </a:p>
          <a:p>
            <a:pPr indent="0" lvl="0" marL="0" rtl="0" algn="l">
              <a:lnSpc>
                <a:spcPct val="115000"/>
              </a:lnSpc>
              <a:spcBef>
                <a:spcPts val="1200"/>
              </a:spcBef>
              <a:spcAft>
                <a:spcPts val="1200"/>
              </a:spcAft>
              <a:buNone/>
            </a:pPr>
            <a:r>
              <a:rPr lang="en"/>
              <a:t>Strong leadership and social influence aren’t just skills—they’re transformative qualities that help you inspire others and achieve collective goals.</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31ba8fb4bd7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31ba8fb4bd7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t>In today’s fast-paced world, staying updated on technological advancements is a game-changer. To build expertise in using and monitoring advanced tools, you can start by exploring online courses on cutting-edge topics like AI, automation, or data analytics.</a:t>
            </a:r>
            <a:endParaRPr/>
          </a:p>
          <a:p>
            <a:pPr indent="0" lvl="0" marL="0" rtl="0" algn="l">
              <a:lnSpc>
                <a:spcPct val="115000"/>
              </a:lnSpc>
              <a:spcBef>
                <a:spcPts val="1200"/>
              </a:spcBef>
              <a:spcAft>
                <a:spcPts val="0"/>
              </a:spcAft>
              <a:buClr>
                <a:schemeClr val="dk1"/>
              </a:buClr>
              <a:buSzPts val="1100"/>
              <a:buFont typeface="Arial"/>
              <a:buNone/>
            </a:pPr>
            <a:r>
              <a:rPr lang="en"/>
              <a:t>Webinars and tutorials are also fantastic resources to stay informed about the latest trends and applications in emerging technologies.</a:t>
            </a:r>
            <a:endParaRPr/>
          </a:p>
          <a:p>
            <a:pPr indent="0" lvl="0" marL="0" rtl="0" algn="l">
              <a:lnSpc>
                <a:spcPct val="115000"/>
              </a:lnSpc>
              <a:spcBef>
                <a:spcPts val="1200"/>
              </a:spcBef>
              <a:spcAft>
                <a:spcPts val="0"/>
              </a:spcAft>
              <a:buClr>
                <a:schemeClr val="dk1"/>
              </a:buClr>
              <a:buSzPts val="1100"/>
              <a:buFont typeface="Arial"/>
              <a:buNone/>
            </a:pPr>
            <a:r>
              <a:rPr lang="en"/>
              <a:t>The advantages are clear: you’ll develop the skills to monitor and control advanced tools effectively, ensuring you’re always ahead of the curve.</a:t>
            </a:r>
            <a:endParaRPr/>
          </a:p>
          <a:p>
            <a:pPr indent="0" lvl="0" marL="0" rtl="0" algn="l">
              <a:lnSpc>
                <a:spcPct val="115000"/>
              </a:lnSpc>
              <a:spcBef>
                <a:spcPts val="1200"/>
              </a:spcBef>
              <a:spcAft>
                <a:spcPts val="1200"/>
              </a:spcAft>
              <a:buNone/>
            </a:pPr>
            <a:r>
              <a:rPr lang="en"/>
              <a:t>By adapting to evolving tech trends, you’ll not only enhance your professional capabilities but also position yourself as a valuable asset in any industry.</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30a49e929ab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30a49e929ab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g31ba8fb4bd7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7" name="Google Shape;357;g31ba8fb4bd7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t>Resilience is the ability to adapt and thrive in challenging situations—a skill that’s essential in both personal and professional life. You can develop resilience by practicing mindfulness and effective stress management techniques, which help maintain emotional balance under pressure.</a:t>
            </a:r>
            <a:endParaRPr/>
          </a:p>
          <a:p>
            <a:pPr indent="0" lvl="0" marL="0" rtl="0" algn="l">
              <a:lnSpc>
                <a:spcPct val="115000"/>
              </a:lnSpc>
              <a:spcBef>
                <a:spcPts val="1200"/>
              </a:spcBef>
              <a:spcAft>
                <a:spcPts val="0"/>
              </a:spcAft>
              <a:buClr>
                <a:schemeClr val="dk1"/>
              </a:buClr>
              <a:buSzPts val="1100"/>
              <a:buFont typeface="Arial"/>
              <a:buNone/>
            </a:pPr>
            <a:r>
              <a:rPr lang="en"/>
              <a:t>Additionally, engaging in high-pressure activities like sports or public speaking provides valuable opportunities to build confidence and adaptability in demanding circumstances.</a:t>
            </a:r>
            <a:endParaRPr/>
          </a:p>
          <a:p>
            <a:pPr indent="0" lvl="0" marL="0" rtl="0" algn="l">
              <a:lnSpc>
                <a:spcPct val="115000"/>
              </a:lnSpc>
              <a:spcBef>
                <a:spcPts val="1200"/>
              </a:spcBef>
              <a:spcAft>
                <a:spcPts val="0"/>
              </a:spcAft>
              <a:buClr>
                <a:schemeClr val="dk1"/>
              </a:buClr>
              <a:buSzPts val="1100"/>
              <a:buFont typeface="Arial"/>
              <a:buNone/>
            </a:pPr>
            <a:r>
              <a:rPr lang="en"/>
              <a:t>The benefits of developing resilience are profound: you’ll become more adaptable when facing unexpected challenges and improve your emotional and time management skills.</a:t>
            </a:r>
            <a:endParaRPr/>
          </a:p>
          <a:p>
            <a:pPr indent="0" lvl="0" marL="0" rtl="0" algn="l">
              <a:lnSpc>
                <a:spcPct val="115000"/>
              </a:lnSpc>
              <a:spcBef>
                <a:spcPts val="1200"/>
              </a:spcBef>
              <a:spcAft>
                <a:spcPts val="1200"/>
              </a:spcAft>
              <a:buNone/>
            </a:pPr>
            <a:r>
              <a:rPr lang="en"/>
              <a:t>Resilience is not just about enduring difficulties—it’s about growing stronger through them, ensuring you’re ready to tackle whatever comes your way</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31ba8fb4bd7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3" name="Google Shape;363;g31ba8fb4bd7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t>To excel in systems analysis, start by breaking down complex processes—whether it’s logistics, design, or planning. Understanding how different parts of a system interact is key to identifying challenges and opportunities.</a:t>
            </a:r>
            <a:endParaRPr/>
          </a:p>
          <a:p>
            <a:pPr indent="0" lvl="0" marL="0" rtl="0" algn="l">
              <a:lnSpc>
                <a:spcPct val="115000"/>
              </a:lnSpc>
              <a:spcBef>
                <a:spcPts val="1200"/>
              </a:spcBef>
              <a:spcAft>
                <a:spcPts val="0"/>
              </a:spcAft>
              <a:buClr>
                <a:schemeClr val="dk1"/>
              </a:buClr>
              <a:buSzPts val="1100"/>
              <a:buFont typeface="Arial"/>
              <a:buNone/>
            </a:pPr>
            <a:r>
              <a:rPr lang="en"/>
              <a:t>Engage in projects like urban planning simulations or network analysis. These hands-on experiences allow you to see system interactions in action, providing valuable insights into dependencies and dynamics.</a:t>
            </a:r>
            <a:endParaRPr/>
          </a:p>
          <a:p>
            <a:pPr indent="0" lvl="0" marL="0" rtl="0" algn="l">
              <a:lnSpc>
                <a:spcPct val="115000"/>
              </a:lnSpc>
              <a:spcBef>
                <a:spcPts val="1200"/>
              </a:spcBef>
              <a:spcAft>
                <a:spcPts val="0"/>
              </a:spcAft>
              <a:buClr>
                <a:schemeClr val="dk1"/>
              </a:buClr>
              <a:buSzPts val="1100"/>
              <a:buFont typeface="Arial"/>
              <a:buNone/>
            </a:pPr>
            <a:r>
              <a:rPr lang="en"/>
              <a:t>The results are transformative: you’ll gain a deep understanding of how systems work, enabling you to create efficient, holistic solutions for real-world challenges.</a:t>
            </a:r>
            <a:endParaRPr/>
          </a:p>
          <a:p>
            <a:pPr indent="0" lvl="0" marL="0" rtl="0" algn="l">
              <a:lnSpc>
                <a:spcPct val="115000"/>
              </a:lnSpc>
              <a:spcBef>
                <a:spcPts val="1200"/>
              </a:spcBef>
              <a:spcAft>
                <a:spcPts val="1200"/>
              </a:spcAft>
              <a:buNone/>
            </a:pPr>
            <a:r>
              <a:rPr lang="en"/>
              <a:t>By developing these skills, you’ll not only solve problems effectively but also design systems that are both innovative and sustainable.</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g30a9df57512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 name="Google Shape;369;g30a9df57512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2d41e94b89c_0_3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2d41e94b89c_0_3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t>Imagine waking up to find an entire city reduced to rubble. This was the reality after a massive earthquake struck, flattening neighborhoods and crippling vital infrastructure. The devastation was overwhelming, and the city faced both immediate relief efforts and long-term rebuilding challenges.</a:t>
            </a:r>
            <a:endParaRPr/>
          </a:p>
          <a:p>
            <a:pPr indent="0" lvl="0" marL="0" rtl="0" algn="l">
              <a:lnSpc>
                <a:spcPct val="115000"/>
              </a:lnSpc>
              <a:spcBef>
                <a:spcPts val="1200"/>
              </a:spcBef>
              <a:spcAft>
                <a:spcPts val="0"/>
              </a:spcAft>
              <a:buClr>
                <a:schemeClr val="dk1"/>
              </a:buClr>
              <a:buSzPts val="1100"/>
              <a:buFont typeface="Arial"/>
              <a:buNone/>
            </a:pPr>
            <a:r>
              <a:rPr lang="en"/>
              <a:t>In response, the government formed a specialized task force, bringing together the nation’s top architects and urban planners. Their mission was not just to rebuild but to reimagine the city—making it stronger and more resilient to future disasters.</a:t>
            </a:r>
            <a:endParaRPr/>
          </a:p>
          <a:p>
            <a:pPr indent="0" lvl="0" marL="0" rtl="0" algn="l">
              <a:lnSpc>
                <a:spcPct val="115000"/>
              </a:lnSpc>
              <a:spcBef>
                <a:spcPts val="1200"/>
              </a:spcBef>
              <a:spcAft>
                <a:spcPts val="1200"/>
              </a:spcAft>
              <a:buNone/>
            </a:pPr>
            <a:r>
              <a:rPr lang="en"/>
              <a:t>To achieve this ambitious goal, the team turned to cutting-edge technology, specifically AI-powered tools from Pix4D, which allowed them to assess damage, plan restoration, and design for a safer future. This innovative approach highlights the blend of human expertise and advanced technology in overcoming such monumental challenges.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31ba8fb4bd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31ba8fb4bd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FFFFFF"/>
                </a:solidFill>
                <a:highlight>
                  <a:srgbClr val="34457F"/>
                </a:highlight>
              </a:rPr>
              <a:t>Professional photogrammetry and drone mapping software</a:t>
            </a:r>
            <a:r>
              <a:rPr lang="en" sz="1200">
                <a:solidFill>
                  <a:srgbClr val="BFBFBF"/>
                </a:solidFill>
                <a:highlight>
                  <a:srgbClr val="1F1F1F"/>
                </a:highlight>
              </a:rPr>
              <a:t>.</a:t>
            </a:r>
            <a:endParaRPr sz="1200">
              <a:solidFill>
                <a:srgbClr val="BFBFBF"/>
              </a:solidFill>
              <a:highlight>
                <a:srgbClr val="1F1F1F"/>
              </a:highlight>
            </a:endParaRPr>
          </a:p>
          <a:p>
            <a:pPr indent="0" lvl="0" marL="0" rtl="0" algn="l">
              <a:spcBef>
                <a:spcPts val="0"/>
              </a:spcBef>
              <a:spcAft>
                <a:spcPts val="0"/>
              </a:spcAft>
              <a:buNone/>
            </a:pPr>
            <a:r>
              <a:rPr b="1" lang="en" sz="1200">
                <a:solidFill>
                  <a:srgbClr val="202122"/>
                </a:solidFill>
                <a:highlight>
                  <a:srgbClr val="FFFFFF"/>
                </a:highlight>
              </a:rPr>
              <a:t>Pix4D</a:t>
            </a:r>
            <a:r>
              <a:rPr lang="en" sz="1200">
                <a:solidFill>
                  <a:srgbClr val="202122"/>
                </a:solidFill>
                <a:highlight>
                  <a:srgbClr val="FFFFFF"/>
                </a:highlight>
              </a:rPr>
              <a:t> is a Swiss software company that specializes in terrestrial and drone photogrammetry mapping software.</a:t>
            </a:r>
            <a:endParaRPr sz="1200">
              <a:solidFill>
                <a:srgbClr val="202122"/>
              </a:solidFill>
              <a:highlight>
                <a:srgbClr val="FFFFFF"/>
              </a:highlight>
            </a:endParaRPr>
          </a:p>
          <a:p>
            <a:pPr indent="0" lvl="0" marL="0" rtl="0" algn="l">
              <a:spcBef>
                <a:spcPts val="0"/>
              </a:spcBef>
              <a:spcAft>
                <a:spcPts val="0"/>
              </a:spcAft>
              <a:buNone/>
            </a:pPr>
            <a:r>
              <a:t/>
            </a:r>
            <a:endParaRPr sz="1200">
              <a:solidFill>
                <a:srgbClr val="202122"/>
              </a:solidFill>
              <a:highlight>
                <a:srgbClr val="FFFFFF"/>
              </a:highlight>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31ba8fb4bd7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31ba8fb4bd7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t>To begin the restoration process, the team needed a comprehensive understanding of the damage. That’s where Pix4Dsurvey played a crucial role.</a:t>
            </a:r>
            <a:endParaRPr/>
          </a:p>
          <a:p>
            <a:pPr indent="0" lvl="0" marL="0" rtl="0" algn="l">
              <a:lnSpc>
                <a:spcPct val="115000"/>
              </a:lnSpc>
              <a:spcBef>
                <a:spcPts val="1200"/>
              </a:spcBef>
              <a:spcAft>
                <a:spcPts val="0"/>
              </a:spcAft>
              <a:buClr>
                <a:schemeClr val="dk1"/>
              </a:buClr>
              <a:buSzPts val="1100"/>
              <a:buFont typeface="Arial"/>
              <a:buNone/>
            </a:pPr>
            <a:r>
              <a:rPr lang="en"/>
              <a:t>This advanced tool creates detailed 3D models of the terrain, offering an accurate representation of the devastation. By integrating data from LiDAR and aerial photographs, it highlights key areas of destruction—cracked roads, collapsed buildings, and unstable foundations.</a:t>
            </a:r>
            <a:endParaRPr/>
          </a:p>
          <a:p>
            <a:pPr indent="0" lvl="0" marL="0" rtl="0" algn="l">
              <a:lnSpc>
                <a:spcPct val="115000"/>
              </a:lnSpc>
              <a:spcBef>
                <a:spcPts val="1200"/>
              </a:spcBef>
              <a:spcAft>
                <a:spcPts val="0"/>
              </a:spcAft>
              <a:buClr>
                <a:schemeClr val="dk1"/>
              </a:buClr>
              <a:buSzPts val="1100"/>
              <a:buFont typeface="Arial"/>
              <a:buNone/>
            </a:pPr>
            <a:r>
              <a:rPr lang="en"/>
              <a:t>What makes Pix4Dsurvey invaluable is its ability to provide a clear, visual representation of the earthquake’s impact. This serves as the foundation for planning restoration efforts, enabling the team to prioritize and strategize effectively from the very beginning.</a:t>
            </a:r>
            <a:endParaRPr/>
          </a:p>
          <a:p>
            <a:pPr indent="0" lvl="0" marL="0" rtl="0" algn="l">
              <a:spcBef>
                <a:spcPts val="120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2d65feab4ae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2d65feab4ae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t>To begin the restoration process, the team needed a comprehensive understanding of the damage. That’s where Pix4Dsurvey played a crucial role.</a:t>
            </a:r>
            <a:endParaRPr/>
          </a:p>
          <a:p>
            <a:pPr indent="0" lvl="0" marL="0" rtl="0" algn="l">
              <a:lnSpc>
                <a:spcPct val="115000"/>
              </a:lnSpc>
              <a:spcBef>
                <a:spcPts val="1200"/>
              </a:spcBef>
              <a:spcAft>
                <a:spcPts val="0"/>
              </a:spcAft>
              <a:buClr>
                <a:schemeClr val="dk1"/>
              </a:buClr>
              <a:buSzPts val="1100"/>
              <a:buFont typeface="Arial"/>
              <a:buNone/>
            </a:pPr>
            <a:r>
              <a:rPr lang="en"/>
              <a:t>This advanced tool creates detailed 3D models of the terrain, offering an accurate representation of the devastation. By integrating data from LiDAR and aerial photographs, it highlights key areas of destruction—cracked roads, collapsed buildings, and unstable foundations.</a:t>
            </a:r>
            <a:endParaRPr/>
          </a:p>
          <a:p>
            <a:pPr indent="0" lvl="0" marL="0" rtl="0" algn="l">
              <a:lnSpc>
                <a:spcPct val="115000"/>
              </a:lnSpc>
              <a:spcBef>
                <a:spcPts val="1200"/>
              </a:spcBef>
              <a:spcAft>
                <a:spcPts val="0"/>
              </a:spcAft>
              <a:buClr>
                <a:schemeClr val="dk1"/>
              </a:buClr>
              <a:buSzPts val="1100"/>
              <a:buFont typeface="Arial"/>
              <a:buNone/>
            </a:pPr>
            <a:r>
              <a:rPr lang="en"/>
              <a:t>What makes Pix4Dsurvey invaluable is its ability to provide a clear, visual representation of the earthquake’s impact. This serves as the foundation for planning restoration efforts, enabling the team to prioritize and strategize effectively from the very beginning.</a:t>
            </a:r>
            <a:endParaRPr/>
          </a:p>
          <a:p>
            <a:pPr indent="0" lvl="0" marL="0" rtl="0" algn="l">
              <a:spcBef>
                <a:spcPts val="120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31ba8fb4bd7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31ba8fb4bd7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t>As the restoration team moved to assess the city, they needed a way to quickly and accurately identify the most critical issues. Pix4Dinspect became their go-to tool for this task.</a:t>
            </a:r>
            <a:endParaRPr/>
          </a:p>
          <a:p>
            <a:pPr indent="0" lvl="0" marL="0" rtl="0" algn="l">
              <a:lnSpc>
                <a:spcPct val="115000"/>
              </a:lnSpc>
              <a:spcBef>
                <a:spcPts val="1200"/>
              </a:spcBef>
              <a:spcAft>
                <a:spcPts val="0"/>
              </a:spcAft>
              <a:buClr>
                <a:schemeClr val="dk1"/>
              </a:buClr>
              <a:buSzPts val="1100"/>
              <a:buFont typeface="Arial"/>
              <a:buNone/>
            </a:pPr>
            <a:r>
              <a:rPr lang="en"/>
              <a:t>Using AI-driven analysis, Pix4Dinspect scans for structural weaknesses, such as fractures in key infrastructure, and prioritizes buildings requiring immediate attention. This ensures that resources are directed where they are needed most.</a:t>
            </a:r>
            <a:endParaRPr/>
          </a:p>
          <a:p>
            <a:pPr indent="0" lvl="0" marL="0" rtl="0" algn="l">
              <a:lnSpc>
                <a:spcPct val="115000"/>
              </a:lnSpc>
              <a:spcBef>
                <a:spcPts val="1200"/>
              </a:spcBef>
              <a:spcAft>
                <a:spcPts val="0"/>
              </a:spcAft>
              <a:buClr>
                <a:schemeClr val="dk1"/>
              </a:buClr>
              <a:buSzPts val="1100"/>
              <a:buFont typeface="Arial"/>
              <a:buNone/>
            </a:pPr>
            <a:r>
              <a:rPr lang="en"/>
              <a:t>One of its standout features is its field utility. Engineers and field workers can use smartphones equipped with LiDAR to document damage in real time, enabling accurate and on-the-spot assessments.</a:t>
            </a:r>
            <a:endParaRPr/>
          </a:p>
          <a:p>
            <a:pPr indent="0" lvl="0" marL="0" rtl="0" algn="l">
              <a:lnSpc>
                <a:spcPct val="115000"/>
              </a:lnSpc>
              <a:spcBef>
                <a:spcPts val="1200"/>
              </a:spcBef>
              <a:spcAft>
                <a:spcPts val="1200"/>
              </a:spcAft>
              <a:buNone/>
            </a:pPr>
            <a:r>
              <a:rPr lang="en"/>
              <a:t>By accelerating the decision-making process for urgent repairs, Pix4Dinspect proved to be a critical tool in addressing the city’s immediate needs and laying the groundwork for long-term recovery.</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2d65feab4ae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2d65feab4ae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t>As the restoration team moved to assess the city, they needed a way to quickly and accurately identify the most critical issues. Pix4Dinspect became their go-to tool for this task.</a:t>
            </a:r>
            <a:endParaRPr/>
          </a:p>
          <a:p>
            <a:pPr indent="0" lvl="0" marL="0" rtl="0" algn="l">
              <a:lnSpc>
                <a:spcPct val="115000"/>
              </a:lnSpc>
              <a:spcBef>
                <a:spcPts val="1200"/>
              </a:spcBef>
              <a:spcAft>
                <a:spcPts val="0"/>
              </a:spcAft>
              <a:buClr>
                <a:schemeClr val="dk1"/>
              </a:buClr>
              <a:buSzPts val="1100"/>
              <a:buFont typeface="Arial"/>
              <a:buNone/>
            </a:pPr>
            <a:r>
              <a:rPr lang="en"/>
              <a:t>Using AI-driven analysis, Pix4Dinspect scans for structural weaknesses, such as fractures in key infrastructure, and prioritizes buildings requiring immediate attention. This ensures that resources are directed where they are needed most.</a:t>
            </a:r>
            <a:endParaRPr/>
          </a:p>
          <a:p>
            <a:pPr indent="0" lvl="0" marL="0" rtl="0" algn="l">
              <a:lnSpc>
                <a:spcPct val="115000"/>
              </a:lnSpc>
              <a:spcBef>
                <a:spcPts val="1200"/>
              </a:spcBef>
              <a:spcAft>
                <a:spcPts val="0"/>
              </a:spcAft>
              <a:buClr>
                <a:schemeClr val="dk1"/>
              </a:buClr>
              <a:buSzPts val="1100"/>
              <a:buFont typeface="Arial"/>
              <a:buNone/>
            </a:pPr>
            <a:r>
              <a:rPr lang="en"/>
              <a:t>One of its standout features is its field utility. Engineers and field workers can use smartphones equipped with LiDAR to document damage in real time, enabling accurate and on-the-spot assessments.</a:t>
            </a:r>
            <a:endParaRPr/>
          </a:p>
          <a:p>
            <a:pPr indent="0" lvl="0" marL="0" rtl="0" algn="l">
              <a:lnSpc>
                <a:spcPct val="115000"/>
              </a:lnSpc>
              <a:spcBef>
                <a:spcPts val="1200"/>
              </a:spcBef>
              <a:spcAft>
                <a:spcPts val="1200"/>
              </a:spcAft>
              <a:buNone/>
            </a:pPr>
            <a:r>
              <a:rPr lang="en"/>
              <a:t>By accelerating the decision-making process for urgent repairs, Pix4Dinspect proved to be a critical tool in addressing the city’s immediate needs and laying the groundwork for long-term recovery.</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s://bit.ly/3A1uf1Q"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b="-6811" l="-55210" r="55209" t="50562"/>
          <a:stretch/>
        </p:blipFill>
        <p:spPr>
          <a:xfrm rot="10800000">
            <a:off x="0" y="0"/>
            <a:ext cx="9144000" cy="5143500"/>
          </a:xfrm>
          <a:prstGeom prst="rect">
            <a:avLst/>
          </a:prstGeom>
          <a:noFill/>
          <a:ln>
            <a:noFill/>
          </a:ln>
        </p:spPr>
      </p:pic>
      <p:pic>
        <p:nvPicPr>
          <p:cNvPr id="10" name="Google Shape;10;p2"/>
          <p:cNvPicPr preferRelativeResize="0"/>
          <p:nvPr/>
        </p:nvPicPr>
        <p:blipFill rotWithShape="1">
          <a:blip r:embed="rId2">
            <a:alphaModFix/>
          </a:blip>
          <a:srcRect b="2272" l="-19689" r="19690" t="41478"/>
          <a:stretch/>
        </p:blipFill>
        <p:spPr>
          <a:xfrm>
            <a:off x="0" y="0"/>
            <a:ext cx="9144000" cy="5143500"/>
          </a:xfrm>
          <a:prstGeom prst="rect">
            <a:avLst/>
          </a:prstGeom>
          <a:noFill/>
          <a:ln>
            <a:noFill/>
          </a:ln>
        </p:spPr>
      </p:pic>
      <p:sp>
        <p:nvSpPr>
          <p:cNvPr id="11" name="Google Shape;11;p2"/>
          <p:cNvSpPr txBox="1"/>
          <p:nvPr>
            <p:ph type="ctrTitle"/>
          </p:nvPr>
        </p:nvSpPr>
        <p:spPr>
          <a:xfrm>
            <a:off x="711750" y="1958600"/>
            <a:ext cx="4280100" cy="2649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5200"/>
              <a:buNone/>
              <a:defRPr sz="9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2" name="Google Shape;12;p2"/>
          <p:cNvSpPr txBox="1"/>
          <p:nvPr>
            <p:ph idx="1" type="subTitle"/>
          </p:nvPr>
        </p:nvSpPr>
        <p:spPr>
          <a:xfrm>
            <a:off x="4572000" y="535000"/>
            <a:ext cx="3860400" cy="388200"/>
          </a:xfrm>
          <a:prstGeom prst="rect">
            <a:avLst/>
          </a:prstGeom>
        </p:spPr>
        <p:txBody>
          <a:bodyPr anchorCtr="0" anchor="t" bIns="91425" lIns="91425" spcFirstLastPara="1" rIns="91425" wrap="square" tIns="91425">
            <a:noAutofit/>
          </a:bodyPr>
          <a:lstStyle>
            <a:lvl1pPr lvl="0" algn="r">
              <a:lnSpc>
                <a:spcPct val="100000"/>
              </a:lnSpc>
              <a:spcBef>
                <a:spcPts val="0"/>
              </a:spcBef>
              <a:spcAft>
                <a:spcPts val="0"/>
              </a:spcAft>
              <a:buSzPts val="1200"/>
              <a:buNone/>
              <a:defRPr sz="14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7" name="Shape 47"/>
        <p:cNvGrpSpPr/>
        <p:nvPr/>
      </p:nvGrpSpPr>
      <p:grpSpPr>
        <a:xfrm>
          <a:off x="0" y="0"/>
          <a:ext cx="0" cy="0"/>
          <a:chOff x="0" y="0"/>
          <a:chExt cx="0" cy="0"/>
        </a:xfrm>
      </p:grpSpPr>
      <p:pic>
        <p:nvPicPr>
          <p:cNvPr id="48" name="Google Shape;48;p11"/>
          <p:cNvPicPr preferRelativeResize="0"/>
          <p:nvPr/>
        </p:nvPicPr>
        <p:blipFill rotWithShape="1">
          <a:blip r:embed="rId2">
            <a:alphaModFix/>
          </a:blip>
          <a:srcRect b="-6811" l="-55210" r="55209" t="50562"/>
          <a:stretch/>
        </p:blipFill>
        <p:spPr>
          <a:xfrm flipH="1">
            <a:off x="0" y="0"/>
            <a:ext cx="9144000" cy="5143500"/>
          </a:xfrm>
          <a:prstGeom prst="rect">
            <a:avLst/>
          </a:prstGeom>
          <a:noFill/>
          <a:ln>
            <a:noFill/>
          </a:ln>
        </p:spPr>
      </p:pic>
      <p:pic>
        <p:nvPicPr>
          <p:cNvPr id="49" name="Google Shape;49;p11"/>
          <p:cNvPicPr preferRelativeResize="0"/>
          <p:nvPr/>
        </p:nvPicPr>
        <p:blipFill rotWithShape="1">
          <a:blip r:embed="rId2">
            <a:alphaModFix/>
          </a:blip>
          <a:srcRect b="-6811" l="-55210" r="55209" t="50562"/>
          <a:stretch/>
        </p:blipFill>
        <p:spPr>
          <a:xfrm flipH="1" rot="10800000">
            <a:off x="0" y="0"/>
            <a:ext cx="9144000" cy="5143500"/>
          </a:xfrm>
          <a:prstGeom prst="rect">
            <a:avLst/>
          </a:prstGeom>
          <a:noFill/>
          <a:ln>
            <a:noFill/>
          </a:ln>
        </p:spPr>
      </p:pic>
      <p:sp>
        <p:nvSpPr>
          <p:cNvPr id="50" name="Google Shape;50;p11"/>
          <p:cNvSpPr txBox="1"/>
          <p:nvPr>
            <p:ph hasCustomPrompt="1" type="title"/>
          </p:nvPr>
        </p:nvSpPr>
        <p:spPr>
          <a:xfrm>
            <a:off x="715100" y="3068600"/>
            <a:ext cx="7713900" cy="1539900"/>
          </a:xfrm>
          <a:prstGeom prst="rect">
            <a:avLst/>
          </a:prstGeom>
        </p:spPr>
        <p:txBody>
          <a:bodyPr anchorCtr="0" anchor="t" bIns="91425" lIns="91425" spcFirstLastPara="1" rIns="91425" wrap="square" tIns="91425">
            <a:noAutofit/>
          </a:bodyPr>
          <a:lstStyle>
            <a:lvl1pPr lvl="0">
              <a:spcBef>
                <a:spcPts val="0"/>
              </a:spcBef>
              <a:spcAft>
                <a:spcPts val="0"/>
              </a:spcAft>
              <a:buSzPts val="9600"/>
              <a:buNone/>
              <a:defRPr sz="9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1" name="Google Shape;51;p11"/>
          <p:cNvSpPr txBox="1"/>
          <p:nvPr>
            <p:ph idx="1" type="subTitle"/>
          </p:nvPr>
        </p:nvSpPr>
        <p:spPr>
          <a:xfrm>
            <a:off x="4572000" y="535000"/>
            <a:ext cx="3856800" cy="388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4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2" name="Shape 5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53" name="Shape 53"/>
        <p:cNvGrpSpPr/>
        <p:nvPr/>
      </p:nvGrpSpPr>
      <p:grpSpPr>
        <a:xfrm>
          <a:off x="0" y="0"/>
          <a:ext cx="0" cy="0"/>
          <a:chOff x="0" y="0"/>
          <a:chExt cx="0" cy="0"/>
        </a:xfrm>
      </p:grpSpPr>
      <p:pic>
        <p:nvPicPr>
          <p:cNvPr id="54" name="Google Shape;54;p13"/>
          <p:cNvPicPr preferRelativeResize="0"/>
          <p:nvPr/>
        </p:nvPicPr>
        <p:blipFill rotWithShape="1">
          <a:blip r:embed="rId2">
            <a:alphaModFix/>
          </a:blip>
          <a:srcRect b="-108521" l="-235242" r="44460" t="44962"/>
          <a:stretch/>
        </p:blipFill>
        <p:spPr>
          <a:xfrm rot="10800000">
            <a:off x="-10150" y="0"/>
            <a:ext cx="9154150" cy="5148375"/>
          </a:xfrm>
          <a:prstGeom prst="rect">
            <a:avLst/>
          </a:prstGeom>
          <a:noFill/>
          <a:ln>
            <a:noFill/>
          </a:ln>
        </p:spPr>
      </p:pic>
      <p:sp>
        <p:nvSpPr>
          <p:cNvPr id="55" name="Google Shape;55;p13"/>
          <p:cNvSpPr txBox="1"/>
          <p:nvPr>
            <p:ph hasCustomPrompt="1" type="title"/>
          </p:nvPr>
        </p:nvSpPr>
        <p:spPr>
          <a:xfrm>
            <a:off x="1070650" y="1367325"/>
            <a:ext cx="538500" cy="736200"/>
          </a:xfrm>
          <a:prstGeom prst="rect">
            <a:avLst/>
          </a:prstGeom>
          <a:ln>
            <a:noFill/>
          </a:ln>
        </p:spPr>
        <p:txBody>
          <a:bodyPr anchorCtr="0" anchor="t" bIns="91425" lIns="91425" spcFirstLastPara="1" rIns="91425" wrap="square" tIns="91425">
            <a:noAutofit/>
          </a:bodyPr>
          <a:lstStyle>
            <a:lvl1pPr lvl="0" algn="ctr">
              <a:spcBef>
                <a:spcPts val="0"/>
              </a:spcBef>
              <a:spcAft>
                <a:spcPts val="0"/>
              </a:spcAft>
              <a:buSzPts val="3000"/>
              <a:buNone/>
              <a:defRPr sz="1800">
                <a:solidFill>
                  <a:schemeClr val="lt2"/>
                </a:solidFill>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56" name="Google Shape;56;p13"/>
          <p:cNvSpPr txBox="1"/>
          <p:nvPr>
            <p:ph idx="1" type="subTitle"/>
          </p:nvPr>
        </p:nvSpPr>
        <p:spPr>
          <a:xfrm>
            <a:off x="1609075" y="1367325"/>
            <a:ext cx="2607300" cy="736200"/>
          </a:xfrm>
          <a:prstGeom prst="rect">
            <a:avLst/>
          </a:prstGeom>
          <a:ln>
            <a:noFill/>
          </a:ln>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57" name="Google Shape;57;p13"/>
          <p:cNvSpPr txBox="1"/>
          <p:nvPr>
            <p:ph idx="2"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None/>
              <a:defRPr>
                <a:solidFill>
                  <a:schemeClr val="dk1"/>
                </a:solidFill>
              </a:defRPr>
            </a:lvl1pPr>
            <a:lvl2pPr lvl="1">
              <a:spcBef>
                <a:spcPts val="0"/>
              </a:spcBef>
              <a:spcAft>
                <a:spcPts val="0"/>
              </a:spcAft>
              <a:buClr>
                <a:schemeClr val="dk1"/>
              </a:buClr>
              <a:buSzPts val="3000"/>
              <a:buNone/>
              <a:defRPr sz="3000">
                <a:solidFill>
                  <a:schemeClr val="dk1"/>
                </a:solidFill>
              </a:defRPr>
            </a:lvl2pPr>
            <a:lvl3pPr lvl="2">
              <a:spcBef>
                <a:spcPts val="0"/>
              </a:spcBef>
              <a:spcAft>
                <a:spcPts val="0"/>
              </a:spcAft>
              <a:buClr>
                <a:schemeClr val="dk1"/>
              </a:buClr>
              <a:buSzPts val="3000"/>
              <a:buNone/>
              <a:defRPr sz="3000">
                <a:solidFill>
                  <a:schemeClr val="dk1"/>
                </a:solidFill>
              </a:defRPr>
            </a:lvl3pPr>
            <a:lvl4pPr lvl="3">
              <a:spcBef>
                <a:spcPts val="0"/>
              </a:spcBef>
              <a:spcAft>
                <a:spcPts val="0"/>
              </a:spcAft>
              <a:buClr>
                <a:schemeClr val="dk1"/>
              </a:buClr>
              <a:buSzPts val="3000"/>
              <a:buNone/>
              <a:defRPr sz="3000">
                <a:solidFill>
                  <a:schemeClr val="dk1"/>
                </a:solidFill>
              </a:defRPr>
            </a:lvl4pPr>
            <a:lvl5pPr lvl="4">
              <a:spcBef>
                <a:spcPts val="0"/>
              </a:spcBef>
              <a:spcAft>
                <a:spcPts val="0"/>
              </a:spcAft>
              <a:buClr>
                <a:schemeClr val="dk1"/>
              </a:buClr>
              <a:buSzPts val="3000"/>
              <a:buNone/>
              <a:defRPr sz="3000">
                <a:solidFill>
                  <a:schemeClr val="dk1"/>
                </a:solidFill>
              </a:defRPr>
            </a:lvl5pPr>
            <a:lvl6pPr lvl="5">
              <a:spcBef>
                <a:spcPts val="0"/>
              </a:spcBef>
              <a:spcAft>
                <a:spcPts val="0"/>
              </a:spcAft>
              <a:buClr>
                <a:schemeClr val="dk1"/>
              </a:buClr>
              <a:buSzPts val="3000"/>
              <a:buNone/>
              <a:defRPr sz="3000">
                <a:solidFill>
                  <a:schemeClr val="dk1"/>
                </a:solidFill>
              </a:defRPr>
            </a:lvl6pPr>
            <a:lvl7pPr lvl="6">
              <a:spcBef>
                <a:spcPts val="0"/>
              </a:spcBef>
              <a:spcAft>
                <a:spcPts val="0"/>
              </a:spcAft>
              <a:buClr>
                <a:schemeClr val="dk1"/>
              </a:buClr>
              <a:buSzPts val="3000"/>
              <a:buNone/>
              <a:defRPr sz="3000">
                <a:solidFill>
                  <a:schemeClr val="dk1"/>
                </a:solidFill>
              </a:defRPr>
            </a:lvl7pPr>
            <a:lvl8pPr lvl="7">
              <a:spcBef>
                <a:spcPts val="0"/>
              </a:spcBef>
              <a:spcAft>
                <a:spcPts val="0"/>
              </a:spcAft>
              <a:buClr>
                <a:schemeClr val="dk1"/>
              </a:buClr>
              <a:buSzPts val="3000"/>
              <a:buNone/>
              <a:defRPr sz="3000">
                <a:solidFill>
                  <a:schemeClr val="dk1"/>
                </a:solidFill>
              </a:defRPr>
            </a:lvl8pPr>
            <a:lvl9pPr lvl="8">
              <a:spcBef>
                <a:spcPts val="0"/>
              </a:spcBef>
              <a:spcAft>
                <a:spcPts val="0"/>
              </a:spcAft>
              <a:buClr>
                <a:schemeClr val="dk1"/>
              </a:buClr>
              <a:buSzPts val="3000"/>
              <a:buNone/>
              <a:defRPr sz="3000">
                <a:solidFill>
                  <a:schemeClr val="dk1"/>
                </a:solidFill>
              </a:defRPr>
            </a:lvl9pPr>
          </a:lstStyle>
          <a:p/>
        </p:txBody>
      </p:sp>
      <p:sp>
        <p:nvSpPr>
          <p:cNvPr id="58" name="Google Shape;58;p13"/>
          <p:cNvSpPr txBox="1"/>
          <p:nvPr>
            <p:ph hasCustomPrompt="1" idx="3" type="title"/>
          </p:nvPr>
        </p:nvSpPr>
        <p:spPr>
          <a:xfrm>
            <a:off x="1070650" y="2103525"/>
            <a:ext cx="538500" cy="736200"/>
          </a:xfrm>
          <a:prstGeom prst="rect">
            <a:avLst/>
          </a:prstGeom>
          <a:ln>
            <a:noFill/>
          </a:ln>
        </p:spPr>
        <p:txBody>
          <a:bodyPr anchorCtr="0" anchor="t" bIns="91425" lIns="91425" spcFirstLastPara="1" rIns="91425" wrap="square" tIns="91425">
            <a:noAutofit/>
          </a:bodyPr>
          <a:lstStyle>
            <a:lvl1pPr lvl="0" algn="ctr">
              <a:spcBef>
                <a:spcPts val="0"/>
              </a:spcBef>
              <a:spcAft>
                <a:spcPts val="0"/>
              </a:spcAft>
              <a:buSzPts val="3000"/>
              <a:buNone/>
              <a:defRPr sz="1800">
                <a:solidFill>
                  <a:schemeClr val="lt2"/>
                </a:solidFill>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59" name="Google Shape;59;p13"/>
          <p:cNvSpPr txBox="1"/>
          <p:nvPr>
            <p:ph idx="4" type="subTitle"/>
          </p:nvPr>
        </p:nvSpPr>
        <p:spPr>
          <a:xfrm>
            <a:off x="1609075" y="2103524"/>
            <a:ext cx="2607300" cy="736200"/>
          </a:xfrm>
          <a:prstGeom prst="rect">
            <a:avLst/>
          </a:prstGeom>
          <a:ln>
            <a:noFill/>
          </a:ln>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60" name="Google Shape;60;p13"/>
          <p:cNvSpPr txBox="1"/>
          <p:nvPr>
            <p:ph hasCustomPrompt="1" idx="5" type="title"/>
          </p:nvPr>
        </p:nvSpPr>
        <p:spPr>
          <a:xfrm>
            <a:off x="1070650" y="2839750"/>
            <a:ext cx="538500" cy="736200"/>
          </a:xfrm>
          <a:prstGeom prst="rect">
            <a:avLst/>
          </a:prstGeom>
          <a:ln>
            <a:noFill/>
          </a:ln>
        </p:spPr>
        <p:txBody>
          <a:bodyPr anchorCtr="0" anchor="t" bIns="91425" lIns="91425" spcFirstLastPara="1" rIns="91425" wrap="square" tIns="91425">
            <a:noAutofit/>
          </a:bodyPr>
          <a:lstStyle>
            <a:lvl1pPr lvl="0" algn="ctr">
              <a:spcBef>
                <a:spcPts val="0"/>
              </a:spcBef>
              <a:spcAft>
                <a:spcPts val="0"/>
              </a:spcAft>
              <a:buSzPts val="3000"/>
              <a:buNone/>
              <a:defRPr sz="1800">
                <a:solidFill>
                  <a:schemeClr val="lt2"/>
                </a:solidFill>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61" name="Google Shape;61;p13"/>
          <p:cNvSpPr txBox="1"/>
          <p:nvPr>
            <p:ph idx="6" type="subTitle"/>
          </p:nvPr>
        </p:nvSpPr>
        <p:spPr>
          <a:xfrm>
            <a:off x="1609075" y="2839748"/>
            <a:ext cx="2607300" cy="736200"/>
          </a:xfrm>
          <a:prstGeom prst="rect">
            <a:avLst/>
          </a:prstGeom>
          <a:ln>
            <a:noFill/>
          </a:ln>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62" name="Google Shape;62;p13"/>
          <p:cNvSpPr txBox="1"/>
          <p:nvPr>
            <p:ph hasCustomPrompt="1" idx="7" type="title"/>
          </p:nvPr>
        </p:nvSpPr>
        <p:spPr>
          <a:xfrm>
            <a:off x="1070650" y="3575950"/>
            <a:ext cx="538500" cy="736200"/>
          </a:xfrm>
          <a:prstGeom prst="rect">
            <a:avLst/>
          </a:prstGeom>
          <a:ln>
            <a:noFill/>
          </a:ln>
        </p:spPr>
        <p:txBody>
          <a:bodyPr anchorCtr="0" anchor="t" bIns="91425" lIns="91425" spcFirstLastPara="1" rIns="91425" wrap="square" tIns="91425">
            <a:noAutofit/>
          </a:bodyPr>
          <a:lstStyle>
            <a:lvl1pPr lvl="0" algn="ctr">
              <a:spcBef>
                <a:spcPts val="0"/>
              </a:spcBef>
              <a:spcAft>
                <a:spcPts val="0"/>
              </a:spcAft>
              <a:buSzPts val="3000"/>
              <a:buNone/>
              <a:defRPr sz="1800">
                <a:solidFill>
                  <a:schemeClr val="lt2"/>
                </a:solidFill>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63" name="Google Shape;63;p13"/>
          <p:cNvSpPr txBox="1"/>
          <p:nvPr>
            <p:ph idx="8" type="subTitle"/>
          </p:nvPr>
        </p:nvSpPr>
        <p:spPr>
          <a:xfrm>
            <a:off x="1609075" y="3575948"/>
            <a:ext cx="2607300" cy="736200"/>
          </a:xfrm>
          <a:prstGeom prst="rect">
            <a:avLst/>
          </a:prstGeom>
          <a:ln>
            <a:noFill/>
          </a:ln>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64" name="Google Shape;64;p13"/>
          <p:cNvSpPr txBox="1"/>
          <p:nvPr>
            <p:ph hasCustomPrompt="1" idx="9" type="title"/>
          </p:nvPr>
        </p:nvSpPr>
        <p:spPr>
          <a:xfrm>
            <a:off x="4927449" y="1367325"/>
            <a:ext cx="538500" cy="736200"/>
          </a:xfrm>
          <a:prstGeom prst="rect">
            <a:avLst/>
          </a:prstGeom>
          <a:ln>
            <a:noFill/>
          </a:ln>
        </p:spPr>
        <p:txBody>
          <a:bodyPr anchorCtr="0" anchor="t" bIns="91425" lIns="91425" spcFirstLastPara="1" rIns="91425" wrap="square" tIns="91425">
            <a:noAutofit/>
          </a:bodyPr>
          <a:lstStyle>
            <a:lvl1pPr lvl="0" algn="ctr">
              <a:spcBef>
                <a:spcPts val="0"/>
              </a:spcBef>
              <a:spcAft>
                <a:spcPts val="0"/>
              </a:spcAft>
              <a:buSzPts val="3000"/>
              <a:buNone/>
              <a:defRPr sz="1800">
                <a:solidFill>
                  <a:schemeClr val="lt2"/>
                </a:solidFill>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65" name="Google Shape;65;p13"/>
          <p:cNvSpPr txBox="1"/>
          <p:nvPr>
            <p:ph idx="13" type="subTitle"/>
          </p:nvPr>
        </p:nvSpPr>
        <p:spPr>
          <a:xfrm>
            <a:off x="5465950" y="1367325"/>
            <a:ext cx="2607300" cy="736200"/>
          </a:xfrm>
          <a:prstGeom prst="rect">
            <a:avLst/>
          </a:prstGeom>
          <a:ln>
            <a:noFill/>
          </a:ln>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66" name="Google Shape;66;p13"/>
          <p:cNvSpPr txBox="1"/>
          <p:nvPr>
            <p:ph hasCustomPrompt="1" idx="14" type="title"/>
          </p:nvPr>
        </p:nvSpPr>
        <p:spPr>
          <a:xfrm>
            <a:off x="4927449" y="2103522"/>
            <a:ext cx="538500" cy="736200"/>
          </a:xfrm>
          <a:prstGeom prst="rect">
            <a:avLst/>
          </a:prstGeom>
          <a:ln>
            <a:noFill/>
          </a:ln>
        </p:spPr>
        <p:txBody>
          <a:bodyPr anchorCtr="0" anchor="t" bIns="91425" lIns="91425" spcFirstLastPara="1" rIns="91425" wrap="square" tIns="91425">
            <a:noAutofit/>
          </a:bodyPr>
          <a:lstStyle>
            <a:lvl1pPr lvl="0" algn="ctr">
              <a:spcBef>
                <a:spcPts val="0"/>
              </a:spcBef>
              <a:spcAft>
                <a:spcPts val="0"/>
              </a:spcAft>
              <a:buSzPts val="3000"/>
              <a:buNone/>
              <a:defRPr sz="1800">
                <a:solidFill>
                  <a:schemeClr val="lt2"/>
                </a:solidFill>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67" name="Google Shape;67;p13"/>
          <p:cNvSpPr txBox="1"/>
          <p:nvPr>
            <p:ph idx="15" type="subTitle"/>
          </p:nvPr>
        </p:nvSpPr>
        <p:spPr>
          <a:xfrm>
            <a:off x="5465950" y="2103519"/>
            <a:ext cx="2607300" cy="736200"/>
          </a:xfrm>
          <a:prstGeom prst="rect">
            <a:avLst/>
          </a:prstGeom>
          <a:ln>
            <a:noFill/>
          </a:ln>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68" name="Google Shape;68;p13"/>
          <p:cNvSpPr txBox="1"/>
          <p:nvPr>
            <p:ph hasCustomPrompt="1" idx="16" type="title"/>
          </p:nvPr>
        </p:nvSpPr>
        <p:spPr>
          <a:xfrm>
            <a:off x="4927449" y="2839728"/>
            <a:ext cx="538500" cy="736200"/>
          </a:xfrm>
          <a:prstGeom prst="rect">
            <a:avLst/>
          </a:prstGeom>
          <a:ln>
            <a:noFill/>
          </a:ln>
        </p:spPr>
        <p:txBody>
          <a:bodyPr anchorCtr="0" anchor="t" bIns="91425" lIns="91425" spcFirstLastPara="1" rIns="91425" wrap="square" tIns="91425">
            <a:noAutofit/>
          </a:bodyPr>
          <a:lstStyle>
            <a:lvl1pPr lvl="0" algn="ctr">
              <a:spcBef>
                <a:spcPts val="0"/>
              </a:spcBef>
              <a:spcAft>
                <a:spcPts val="0"/>
              </a:spcAft>
              <a:buSzPts val="3000"/>
              <a:buNone/>
              <a:defRPr sz="1800">
                <a:solidFill>
                  <a:schemeClr val="lt2"/>
                </a:solidFill>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69" name="Google Shape;69;p13"/>
          <p:cNvSpPr txBox="1"/>
          <p:nvPr>
            <p:ph idx="17" type="subTitle"/>
          </p:nvPr>
        </p:nvSpPr>
        <p:spPr>
          <a:xfrm>
            <a:off x="5465950" y="2839721"/>
            <a:ext cx="2607300" cy="736200"/>
          </a:xfrm>
          <a:prstGeom prst="rect">
            <a:avLst/>
          </a:prstGeom>
          <a:ln>
            <a:noFill/>
          </a:ln>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70" name="Google Shape;70;p13"/>
          <p:cNvSpPr txBox="1"/>
          <p:nvPr>
            <p:ph hasCustomPrompt="1" idx="18" type="title"/>
          </p:nvPr>
        </p:nvSpPr>
        <p:spPr>
          <a:xfrm>
            <a:off x="4927449" y="3575925"/>
            <a:ext cx="538500" cy="736200"/>
          </a:xfrm>
          <a:prstGeom prst="rect">
            <a:avLst/>
          </a:prstGeom>
          <a:ln>
            <a:noFill/>
          </a:ln>
        </p:spPr>
        <p:txBody>
          <a:bodyPr anchorCtr="0" anchor="t" bIns="91425" lIns="91425" spcFirstLastPara="1" rIns="91425" wrap="square" tIns="91425">
            <a:noAutofit/>
          </a:bodyPr>
          <a:lstStyle>
            <a:lvl1pPr lvl="0" algn="ctr">
              <a:spcBef>
                <a:spcPts val="0"/>
              </a:spcBef>
              <a:spcAft>
                <a:spcPts val="0"/>
              </a:spcAft>
              <a:buSzPts val="3000"/>
              <a:buNone/>
              <a:defRPr sz="1800">
                <a:solidFill>
                  <a:schemeClr val="lt2"/>
                </a:solidFill>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71" name="Google Shape;71;p13"/>
          <p:cNvSpPr txBox="1"/>
          <p:nvPr>
            <p:ph idx="19" type="subTitle"/>
          </p:nvPr>
        </p:nvSpPr>
        <p:spPr>
          <a:xfrm>
            <a:off x="5465950" y="3575916"/>
            <a:ext cx="2607300" cy="736200"/>
          </a:xfrm>
          <a:prstGeom prst="rect">
            <a:avLst/>
          </a:prstGeom>
          <a:ln>
            <a:noFill/>
          </a:ln>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72" name="Shape 72"/>
        <p:cNvGrpSpPr/>
        <p:nvPr/>
      </p:nvGrpSpPr>
      <p:grpSpPr>
        <a:xfrm>
          <a:off x="0" y="0"/>
          <a:ext cx="0" cy="0"/>
          <a:chOff x="0" y="0"/>
          <a:chExt cx="0" cy="0"/>
        </a:xfrm>
      </p:grpSpPr>
      <p:pic>
        <p:nvPicPr>
          <p:cNvPr id="73" name="Google Shape;73;p14"/>
          <p:cNvPicPr preferRelativeResize="0"/>
          <p:nvPr/>
        </p:nvPicPr>
        <p:blipFill rotWithShape="1">
          <a:blip r:embed="rId2">
            <a:alphaModFix/>
          </a:blip>
          <a:srcRect b="-35825" l="-6643" r="27548" t="13471"/>
          <a:stretch/>
        </p:blipFill>
        <p:spPr>
          <a:xfrm>
            <a:off x="5819050" y="0"/>
            <a:ext cx="3324950" cy="5143500"/>
          </a:xfrm>
          <a:prstGeom prst="rect">
            <a:avLst/>
          </a:prstGeom>
          <a:noFill/>
          <a:ln>
            <a:noFill/>
          </a:ln>
        </p:spPr>
      </p:pic>
      <p:pic>
        <p:nvPicPr>
          <p:cNvPr id="74" name="Google Shape;74;p14"/>
          <p:cNvPicPr preferRelativeResize="0"/>
          <p:nvPr/>
        </p:nvPicPr>
        <p:blipFill rotWithShape="1">
          <a:blip r:embed="rId2">
            <a:alphaModFix/>
          </a:blip>
          <a:srcRect b="-108521" l="-235242" r="44460" t="44962"/>
          <a:stretch/>
        </p:blipFill>
        <p:spPr>
          <a:xfrm rot="10800000">
            <a:off x="-10150" y="0"/>
            <a:ext cx="9154150" cy="5148375"/>
          </a:xfrm>
          <a:prstGeom prst="rect">
            <a:avLst/>
          </a:prstGeom>
          <a:noFill/>
          <a:ln>
            <a:noFill/>
          </a:ln>
        </p:spPr>
      </p:pic>
      <p:sp>
        <p:nvSpPr>
          <p:cNvPr id="75" name="Google Shape;75;p14"/>
          <p:cNvSpPr txBox="1"/>
          <p:nvPr>
            <p:ph idx="1" type="subTitle"/>
          </p:nvPr>
        </p:nvSpPr>
        <p:spPr>
          <a:xfrm>
            <a:off x="715100" y="1503175"/>
            <a:ext cx="5930100" cy="20052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500"/>
              <a:buNone/>
              <a:defRPr sz="3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76" name="Google Shape;76;p14"/>
          <p:cNvSpPr txBox="1"/>
          <p:nvPr>
            <p:ph idx="2" type="subTitle"/>
          </p:nvPr>
        </p:nvSpPr>
        <p:spPr>
          <a:xfrm>
            <a:off x="715100" y="3965300"/>
            <a:ext cx="5930100" cy="456000"/>
          </a:xfrm>
          <a:prstGeom prst="rect">
            <a:avLst/>
          </a:prstGeom>
          <a:ln>
            <a:noFill/>
          </a:ln>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77" name="Shape 77"/>
        <p:cNvGrpSpPr/>
        <p:nvPr/>
      </p:nvGrpSpPr>
      <p:grpSpPr>
        <a:xfrm>
          <a:off x="0" y="0"/>
          <a:ext cx="0" cy="0"/>
          <a:chOff x="0" y="0"/>
          <a:chExt cx="0" cy="0"/>
        </a:xfrm>
      </p:grpSpPr>
      <p:pic>
        <p:nvPicPr>
          <p:cNvPr id="78" name="Google Shape;78;p15"/>
          <p:cNvPicPr preferRelativeResize="0"/>
          <p:nvPr/>
        </p:nvPicPr>
        <p:blipFill rotWithShape="1">
          <a:blip r:embed="rId2">
            <a:alphaModFix/>
          </a:blip>
          <a:srcRect b="2272" l="-19689" r="19690" t="41478"/>
          <a:stretch/>
        </p:blipFill>
        <p:spPr>
          <a:xfrm flipH="1" rot="10800000">
            <a:off x="0" y="-2285"/>
            <a:ext cx="9144000" cy="5148070"/>
          </a:xfrm>
          <a:prstGeom prst="rect">
            <a:avLst/>
          </a:prstGeom>
          <a:noFill/>
          <a:ln>
            <a:noFill/>
          </a:ln>
        </p:spPr>
      </p:pic>
      <p:sp>
        <p:nvSpPr>
          <p:cNvPr id="79" name="Google Shape;79;p15"/>
          <p:cNvSpPr txBox="1"/>
          <p:nvPr>
            <p:ph type="title"/>
          </p:nvPr>
        </p:nvSpPr>
        <p:spPr>
          <a:xfrm>
            <a:off x="715100" y="2259575"/>
            <a:ext cx="4276800" cy="2317200"/>
          </a:xfrm>
          <a:prstGeom prst="rect">
            <a:avLst/>
          </a:prstGeom>
          <a:ln>
            <a:noFill/>
          </a:ln>
        </p:spPr>
        <p:txBody>
          <a:bodyPr anchorCtr="0" anchor="t" bIns="91425" lIns="91425" spcFirstLastPara="1" rIns="91425" wrap="square" tIns="91425">
            <a:noAutofit/>
          </a:bodyPr>
          <a:lstStyle>
            <a:lvl1pPr lvl="0">
              <a:spcBef>
                <a:spcPts val="0"/>
              </a:spcBef>
              <a:spcAft>
                <a:spcPts val="0"/>
              </a:spcAft>
              <a:buClr>
                <a:schemeClr val="dk1"/>
              </a:buClr>
              <a:buSzPts val="2500"/>
              <a:buNone/>
              <a:defRPr sz="7000">
                <a:solidFill>
                  <a:schemeClr val="dk1"/>
                </a:solidFill>
              </a:defRPr>
            </a:lvl1pPr>
            <a:lvl2pPr lvl="1">
              <a:spcBef>
                <a:spcPts val="0"/>
              </a:spcBef>
              <a:spcAft>
                <a:spcPts val="0"/>
              </a:spcAft>
              <a:buClr>
                <a:schemeClr val="dk1"/>
              </a:buClr>
              <a:buSzPts val="2500"/>
              <a:buNone/>
              <a:defRPr sz="2500">
                <a:solidFill>
                  <a:schemeClr val="dk1"/>
                </a:solidFill>
              </a:defRPr>
            </a:lvl2pPr>
            <a:lvl3pPr lvl="2">
              <a:spcBef>
                <a:spcPts val="0"/>
              </a:spcBef>
              <a:spcAft>
                <a:spcPts val="0"/>
              </a:spcAft>
              <a:buClr>
                <a:schemeClr val="dk1"/>
              </a:buClr>
              <a:buSzPts val="2500"/>
              <a:buNone/>
              <a:defRPr sz="2500">
                <a:solidFill>
                  <a:schemeClr val="dk1"/>
                </a:solidFill>
              </a:defRPr>
            </a:lvl3pPr>
            <a:lvl4pPr lvl="3">
              <a:spcBef>
                <a:spcPts val="0"/>
              </a:spcBef>
              <a:spcAft>
                <a:spcPts val="0"/>
              </a:spcAft>
              <a:buClr>
                <a:schemeClr val="dk1"/>
              </a:buClr>
              <a:buSzPts val="2500"/>
              <a:buNone/>
              <a:defRPr sz="2500">
                <a:solidFill>
                  <a:schemeClr val="dk1"/>
                </a:solidFill>
              </a:defRPr>
            </a:lvl4pPr>
            <a:lvl5pPr lvl="4">
              <a:spcBef>
                <a:spcPts val="0"/>
              </a:spcBef>
              <a:spcAft>
                <a:spcPts val="0"/>
              </a:spcAft>
              <a:buClr>
                <a:schemeClr val="dk1"/>
              </a:buClr>
              <a:buSzPts val="2500"/>
              <a:buNone/>
              <a:defRPr sz="2500">
                <a:solidFill>
                  <a:schemeClr val="dk1"/>
                </a:solidFill>
              </a:defRPr>
            </a:lvl5pPr>
            <a:lvl6pPr lvl="5">
              <a:spcBef>
                <a:spcPts val="0"/>
              </a:spcBef>
              <a:spcAft>
                <a:spcPts val="0"/>
              </a:spcAft>
              <a:buClr>
                <a:schemeClr val="dk1"/>
              </a:buClr>
              <a:buSzPts val="2500"/>
              <a:buNone/>
              <a:defRPr sz="2500">
                <a:solidFill>
                  <a:schemeClr val="dk1"/>
                </a:solidFill>
              </a:defRPr>
            </a:lvl6pPr>
            <a:lvl7pPr lvl="6">
              <a:spcBef>
                <a:spcPts val="0"/>
              </a:spcBef>
              <a:spcAft>
                <a:spcPts val="0"/>
              </a:spcAft>
              <a:buClr>
                <a:schemeClr val="dk1"/>
              </a:buClr>
              <a:buSzPts val="2500"/>
              <a:buNone/>
              <a:defRPr sz="2500">
                <a:solidFill>
                  <a:schemeClr val="dk1"/>
                </a:solidFill>
              </a:defRPr>
            </a:lvl7pPr>
            <a:lvl8pPr lvl="7">
              <a:spcBef>
                <a:spcPts val="0"/>
              </a:spcBef>
              <a:spcAft>
                <a:spcPts val="0"/>
              </a:spcAft>
              <a:buClr>
                <a:schemeClr val="dk1"/>
              </a:buClr>
              <a:buSzPts val="2500"/>
              <a:buNone/>
              <a:defRPr sz="2500">
                <a:solidFill>
                  <a:schemeClr val="dk1"/>
                </a:solidFill>
              </a:defRPr>
            </a:lvl8pPr>
            <a:lvl9pPr lvl="8">
              <a:spcBef>
                <a:spcPts val="0"/>
              </a:spcBef>
              <a:spcAft>
                <a:spcPts val="0"/>
              </a:spcAft>
              <a:buClr>
                <a:schemeClr val="dk1"/>
              </a:buClr>
              <a:buSzPts val="2500"/>
              <a:buNone/>
              <a:defRPr sz="2500">
                <a:solidFill>
                  <a:schemeClr val="dk1"/>
                </a:solidFill>
              </a:defRPr>
            </a:lvl9pPr>
          </a:lstStyle>
          <a:p/>
        </p:txBody>
      </p:sp>
      <p:sp>
        <p:nvSpPr>
          <p:cNvPr id="80" name="Google Shape;80;p15"/>
          <p:cNvSpPr txBox="1"/>
          <p:nvPr>
            <p:ph idx="1" type="body"/>
          </p:nvPr>
        </p:nvSpPr>
        <p:spPr>
          <a:xfrm>
            <a:off x="4572000" y="535000"/>
            <a:ext cx="3856500" cy="809100"/>
          </a:xfrm>
          <a:prstGeom prst="rect">
            <a:avLst/>
          </a:prstGeom>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Char char="●"/>
              <a:defRPr sz="1400">
                <a:solidFill>
                  <a:schemeClr val="dk1"/>
                </a:solidFill>
              </a:defRPr>
            </a:lvl1pPr>
            <a:lvl2pPr indent="-304800" lvl="1" marL="914400">
              <a:lnSpc>
                <a:spcPct val="100000"/>
              </a:lnSpc>
              <a:spcBef>
                <a:spcPts val="0"/>
              </a:spcBef>
              <a:spcAft>
                <a:spcPts val="0"/>
              </a:spcAft>
              <a:buClr>
                <a:schemeClr val="dk1"/>
              </a:buClr>
              <a:buSzPts val="1200"/>
              <a:buChar char="○"/>
              <a:defRPr sz="1200">
                <a:solidFill>
                  <a:schemeClr val="dk1"/>
                </a:solidFill>
              </a:defRPr>
            </a:lvl2pPr>
            <a:lvl3pPr indent="-304800" lvl="2" marL="1371600">
              <a:lnSpc>
                <a:spcPct val="100000"/>
              </a:lnSpc>
              <a:spcBef>
                <a:spcPts val="0"/>
              </a:spcBef>
              <a:spcAft>
                <a:spcPts val="0"/>
              </a:spcAft>
              <a:buClr>
                <a:schemeClr val="dk1"/>
              </a:buClr>
              <a:buSzPts val="1200"/>
              <a:buChar char="■"/>
              <a:defRPr sz="1200">
                <a:solidFill>
                  <a:schemeClr val="dk1"/>
                </a:solidFill>
              </a:defRPr>
            </a:lvl3pPr>
            <a:lvl4pPr indent="-304800" lvl="3" marL="1828800">
              <a:lnSpc>
                <a:spcPct val="100000"/>
              </a:lnSpc>
              <a:spcBef>
                <a:spcPts val="0"/>
              </a:spcBef>
              <a:spcAft>
                <a:spcPts val="0"/>
              </a:spcAft>
              <a:buClr>
                <a:schemeClr val="dk1"/>
              </a:buClr>
              <a:buSzPts val="1200"/>
              <a:buChar char="●"/>
              <a:defRPr sz="1200">
                <a:solidFill>
                  <a:schemeClr val="dk1"/>
                </a:solidFill>
              </a:defRPr>
            </a:lvl4pPr>
            <a:lvl5pPr indent="-304800" lvl="4" marL="2286000">
              <a:lnSpc>
                <a:spcPct val="100000"/>
              </a:lnSpc>
              <a:spcBef>
                <a:spcPts val="0"/>
              </a:spcBef>
              <a:spcAft>
                <a:spcPts val="0"/>
              </a:spcAft>
              <a:buClr>
                <a:schemeClr val="dk1"/>
              </a:buClr>
              <a:buSzPts val="1200"/>
              <a:buChar char="○"/>
              <a:defRPr sz="1200">
                <a:solidFill>
                  <a:schemeClr val="dk1"/>
                </a:solidFill>
              </a:defRPr>
            </a:lvl5pPr>
            <a:lvl6pPr indent="-304800" lvl="5" marL="2743200">
              <a:lnSpc>
                <a:spcPct val="100000"/>
              </a:lnSpc>
              <a:spcBef>
                <a:spcPts val="0"/>
              </a:spcBef>
              <a:spcAft>
                <a:spcPts val="0"/>
              </a:spcAft>
              <a:buClr>
                <a:schemeClr val="dk1"/>
              </a:buClr>
              <a:buSzPts val="1200"/>
              <a:buChar char="■"/>
              <a:defRPr sz="1200">
                <a:solidFill>
                  <a:schemeClr val="dk1"/>
                </a:solidFill>
              </a:defRPr>
            </a:lvl6pPr>
            <a:lvl7pPr indent="-304800" lvl="6" marL="3200400">
              <a:lnSpc>
                <a:spcPct val="100000"/>
              </a:lnSpc>
              <a:spcBef>
                <a:spcPts val="0"/>
              </a:spcBef>
              <a:spcAft>
                <a:spcPts val="0"/>
              </a:spcAft>
              <a:buClr>
                <a:schemeClr val="dk1"/>
              </a:buClr>
              <a:buSzPts val="1200"/>
              <a:buChar char="●"/>
              <a:defRPr sz="1200">
                <a:solidFill>
                  <a:schemeClr val="dk1"/>
                </a:solidFill>
              </a:defRPr>
            </a:lvl7pPr>
            <a:lvl8pPr indent="-304800" lvl="7" marL="3657600">
              <a:lnSpc>
                <a:spcPct val="100000"/>
              </a:lnSpc>
              <a:spcBef>
                <a:spcPts val="0"/>
              </a:spcBef>
              <a:spcAft>
                <a:spcPts val="0"/>
              </a:spcAft>
              <a:buClr>
                <a:schemeClr val="dk1"/>
              </a:buClr>
              <a:buSzPts val="1200"/>
              <a:buChar char="○"/>
              <a:defRPr sz="1200">
                <a:solidFill>
                  <a:schemeClr val="dk1"/>
                </a:solidFill>
              </a:defRPr>
            </a:lvl8pPr>
            <a:lvl9pPr indent="-304800" lvl="8" marL="4114800">
              <a:lnSpc>
                <a:spcPct val="100000"/>
              </a:lnSpc>
              <a:spcBef>
                <a:spcPts val="0"/>
              </a:spcBef>
              <a:spcAft>
                <a:spcPts val="0"/>
              </a:spcAft>
              <a:buClr>
                <a:schemeClr val="dk1"/>
              </a:buClr>
              <a:buSzPts val="1200"/>
              <a:buChar char="■"/>
              <a:defRPr sz="1200">
                <a:solidFill>
                  <a:schemeClr val="dk1"/>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2">
    <p:spTree>
      <p:nvGrpSpPr>
        <p:cNvPr id="81" name="Shape 81"/>
        <p:cNvGrpSpPr/>
        <p:nvPr/>
      </p:nvGrpSpPr>
      <p:grpSpPr>
        <a:xfrm>
          <a:off x="0" y="0"/>
          <a:ext cx="0" cy="0"/>
          <a:chOff x="0" y="0"/>
          <a:chExt cx="0" cy="0"/>
        </a:xfrm>
      </p:grpSpPr>
      <p:pic>
        <p:nvPicPr>
          <p:cNvPr id="82" name="Google Shape;82;p16"/>
          <p:cNvPicPr preferRelativeResize="0"/>
          <p:nvPr/>
        </p:nvPicPr>
        <p:blipFill rotWithShape="1">
          <a:blip r:embed="rId2">
            <a:alphaModFix/>
          </a:blip>
          <a:srcRect b="-26994" l="7043" r="-48486" t="47434"/>
          <a:stretch/>
        </p:blipFill>
        <p:spPr>
          <a:xfrm flipH="1" rot="10800000">
            <a:off x="-12" y="-2285"/>
            <a:ext cx="9144000" cy="5148070"/>
          </a:xfrm>
          <a:prstGeom prst="rect">
            <a:avLst/>
          </a:prstGeom>
          <a:noFill/>
          <a:ln>
            <a:noFill/>
          </a:ln>
        </p:spPr>
      </p:pic>
      <p:sp>
        <p:nvSpPr>
          <p:cNvPr id="83" name="Google Shape;83;p16"/>
          <p:cNvSpPr txBox="1"/>
          <p:nvPr>
            <p:ph type="title"/>
          </p:nvPr>
        </p:nvSpPr>
        <p:spPr>
          <a:xfrm>
            <a:off x="715100" y="1931850"/>
            <a:ext cx="3704400" cy="548700"/>
          </a:xfrm>
          <a:prstGeom prst="rect">
            <a:avLst/>
          </a:prstGeom>
          <a:ln>
            <a:noFill/>
          </a:ln>
        </p:spPr>
        <p:txBody>
          <a:bodyPr anchorCtr="0" anchor="b" bIns="91425" lIns="91425" spcFirstLastPara="1" rIns="91425" wrap="square" tIns="91425">
            <a:noAutofit/>
          </a:bodyPr>
          <a:lstStyle>
            <a:lvl1pPr lvl="0">
              <a:spcBef>
                <a:spcPts val="0"/>
              </a:spcBef>
              <a:spcAft>
                <a:spcPts val="0"/>
              </a:spcAft>
              <a:buClr>
                <a:schemeClr val="dk1"/>
              </a:buClr>
              <a:buSzPts val="2500"/>
              <a:buNone/>
              <a:defRPr sz="2500">
                <a:solidFill>
                  <a:schemeClr val="dk1"/>
                </a:solidFill>
              </a:defRPr>
            </a:lvl1pPr>
            <a:lvl2pPr lvl="1">
              <a:spcBef>
                <a:spcPts val="0"/>
              </a:spcBef>
              <a:spcAft>
                <a:spcPts val="0"/>
              </a:spcAft>
              <a:buClr>
                <a:schemeClr val="dk1"/>
              </a:buClr>
              <a:buSzPts val="2500"/>
              <a:buNone/>
              <a:defRPr sz="2500">
                <a:solidFill>
                  <a:schemeClr val="dk1"/>
                </a:solidFill>
              </a:defRPr>
            </a:lvl2pPr>
            <a:lvl3pPr lvl="2">
              <a:spcBef>
                <a:spcPts val="0"/>
              </a:spcBef>
              <a:spcAft>
                <a:spcPts val="0"/>
              </a:spcAft>
              <a:buClr>
                <a:schemeClr val="dk1"/>
              </a:buClr>
              <a:buSzPts val="2500"/>
              <a:buNone/>
              <a:defRPr sz="2500">
                <a:solidFill>
                  <a:schemeClr val="dk1"/>
                </a:solidFill>
              </a:defRPr>
            </a:lvl3pPr>
            <a:lvl4pPr lvl="3">
              <a:spcBef>
                <a:spcPts val="0"/>
              </a:spcBef>
              <a:spcAft>
                <a:spcPts val="0"/>
              </a:spcAft>
              <a:buClr>
                <a:schemeClr val="dk1"/>
              </a:buClr>
              <a:buSzPts val="2500"/>
              <a:buNone/>
              <a:defRPr sz="2500">
                <a:solidFill>
                  <a:schemeClr val="dk1"/>
                </a:solidFill>
              </a:defRPr>
            </a:lvl4pPr>
            <a:lvl5pPr lvl="4">
              <a:spcBef>
                <a:spcPts val="0"/>
              </a:spcBef>
              <a:spcAft>
                <a:spcPts val="0"/>
              </a:spcAft>
              <a:buClr>
                <a:schemeClr val="dk1"/>
              </a:buClr>
              <a:buSzPts val="2500"/>
              <a:buNone/>
              <a:defRPr sz="2500">
                <a:solidFill>
                  <a:schemeClr val="dk1"/>
                </a:solidFill>
              </a:defRPr>
            </a:lvl5pPr>
            <a:lvl6pPr lvl="5">
              <a:spcBef>
                <a:spcPts val="0"/>
              </a:spcBef>
              <a:spcAft>
                <a:spcPts val="0"/>
              </a:spcAft>
              <a:buClr>
                <a:schemeClr val="dk1"/>
              </a:buClr>
              <a:buSzPts val="2500"/>
              <a:buNone/>
              <a:defRPr sz="2500">
                <a:solidFill>
                  <a:schemeClr val="dk1"/>
                </a:solidFill>
              </a:defRPr>
            </a:lvl6pPr>
            <a:lvl7pPr lvl="6">
              <a:spcBef>
                <a:spcPts val="0"/>
              </a:spcBef>
              <a:spcAft>
                <a:spcPts val="0"/>
              </a:spcAft>
              <a:buClr>
                <a:schemeClr val="dk1"/>
              </a:buClr>
              <a:buSzPts val="2500"/>
              <a:buNone/>
              <a:defRPr sz="2500">
                <a:solidFill>
                  <a:schemeClr val="dk1"/>
                </a:solidFill>
              </a:defRPr>
            </a:lvl7pPr>
            <a:lvl8pPr lvl="7">
              <a:spcBef>
                <a:spcPts val="0"/>
              </a:spcBef>
              <a:spcAft>
                <a:spcPts val="0"/>
              </a:spcAft>
              <a:buClr>
                <a:schemeClr val="dk1"/>
              </a:buClr>
              <a:buSzPts val="2500"/>
              <a:buNone/>
              <a:defRPr sz="2500">
                <a:solidFill>
                  <a:schemeClr val="dk1"/>
                </a:solidFill>
              </a:defRPr>
            </a:lvl8pPr>
            <a:lvl9pPr lvl="8">
              <a:spcBef>
                <a:spcPts val="0"/>
              </a:spcBef>
              <a:spcAft>
                <a:spcPts val="0"/>
              </a:spcAft>
              <a:buClr>
                <a:schemeClr val="dk1"/>
              </a:buClr>
              <a:buSzPts val="2500"/>
              <a:buNone/>
              <a:defRPr sz="2500">
                <a:solidFill>
                  <a:schemeClr val="dk1"/>
                </a:solidFill>
              </a:defRPr>
            </a:lvl9pPr>
          </a:lstStyle>
          <a:p/>
        </p:txBody>
      </p:sp>
      <p:sp>
        <p:nvSpPr>
          <p:cNvPr id="84" name="Google Shape;84;p16"/>
          <p:cNvSpPr txBox="1"/>
          <p:nvPr>
            <p:ph idx="1" type="body"/>
          </p:nvPr>
        </p:nvSpPr>
        <p:spPr>
          <a:xfrm>
            <a:off x="715100" y="2480550"/>
            <a:ext cx="3704400" cy="731100"/>
          </a:xfrm>
          <a:prstGeom prst="rect">
            <a:avLst/>
          </a:prstGeom>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Char char="●"/>
              <a:defRPr sz="1200">
                <a:solidFill>
                  <a:schemeClr val="dk1"/>
                </a:solidFill>
              </a:defRPr>
            </a:lvl1pPr>
            <a:lvl2pPr indent="-304800" lvl="1" marL="914400">
              <a:lnSpc>
                <a:spcPct val="100000"/>
              </a:lnSpc>
              <a:spcBef>
                <a:spcPts val="0"/>
              </a:spcBef>
              <a:spcAft>
                <a:spcPts val="0"/>
              </a:spcAft>
              <a:buClr>
                <a:schemeClr val="dk1"/>
              </a:buClr>
              <a:buSzPts val="1200"/>
              <a:buChar char="○"/>
              <a:defRPr sz="1200">
                <a:solidFill>
                  <a:schemeClr val="dk1"/>
                </a:solidFill>
              </a:defRPr>
            </a:lvl2pPr>
            <a:lvl3pPr indent="-304800" lvl="2" marL="1371600">
              <a:lnSpc>
                <a:spcPct val="100000"/>
              </a:lnSpc>
              <a:spcBef>
                <a:spcPts val="0"/>
              </a:spcBef>
              <a:spcAft>
                <a:spcPts val="0"/>
              </a:spcAft>
              <a:buClr>
                <a:schemeClr val="dk1"/>
              </a:buClr>
              <a:buSzPts val="1200"/>
              <a:buChar char="■"/>
              <a:defRPr sz="1200">
                <a:solidFill>
                  <a:schemeClr val="dk1"/>
                </a:solidFill>
              </a:defRPr>
            </a:lvl3pPr>
            <a:lvl4pPr indent="-304800" lvl="3" marL="1828800">
              <a:lnSpc>
                <a:spcPct val="100000"/>
              </a:lnSpc>
              <a:spcBef>
                <a:spcPts val="0"/>
              </a:spcBef>
              <a:spcAft>
                <a:spcPts val="0"/>
              </a:spcAft>
              <a:buClr>
                <a:schemeClr val="dk1"/>
              </a:buClr>
              <a:buSzPts val="1200"/>
              <a:buChar char="●"/>
              <a:defRPr sz="1200">
                <a:solidFill>
                  <a:schemeClr val="dk1"/>
                </a:solidFill>
              </a:defRPr>
            </a:lvl4pPr>
            <a:lvl5pPr indent="-304800" lvl="4" marL="2286000">
              <a:lnSpc>
                <a:spcPct val="100000"/>
              </a:lnSpc>
              <a:spcBef>
                <a:spcPts val="0"/>
              </a:spcBef>
              <a:spcAft>
                <a:spcPts val="0"/>
              </a:spcAft>
              <a:buClr>
                <a:schemeClr val="dk1"/>
              </a:buClr>
              <a:buSzPts val="1200"/>
              <a:buChar char="○"/>
              <a:defRPr sz="1200">
                <a:solidFill>
                  <a:schemeClr val="dk1"/>
                </a:solidFill>
              </a:defRPr>
            </a:lvl5pPr>
            <a:lvl6pPr indent="-304800" lvl="5" marL="2743200">
              <a:lnSpc>
                <a:spcPct val="100000"/>
              </a:lnSpc>
              <a:spcBef>
                <a:spcPts val="0"/>
              </a:spcBef>
              <a:spcAft>
                <a:spcPts val="0"/>
              </a:spcAft>
              <a:buClr>
                <a:schemeClr val="dk1"/>
              </a:buClr>
              <a:buSzPts val="1200"/>
              <a:buChar char="■"/>
              <a:defRPr sz="1200">
                <a:solidFill>
                  <a:schemeClr val="dk1"/>
                </a:solidFill>
              </a:defRPr>
            </a:lvl6pPr>
            <a:lvl7pPr indent="-304800" lvl="6" marL="3200400">
              <a:lnSpc>
                <a:spcPct val="100000"/>
              </a:lnSpc>
              <a:spcBef>
                <a:spcPts val="0"/>
              </a:spcBef>
              <a:spcAft>
                <a:spcPts val="0"/>
              </a:spcAft>
              <a:buClr>
                <a:schemeClr val="dk1"/>
              </a:buClr>
              <a:buSzPts val="1200"/>
              <a:buChar char="●"/>
              <a:defRPr sz="1200">
                <a:solidFill>
                  <a:schemeClr val="dk1"/>
                </a:solidFill>
              </a:defRPr>
            </a:lvl7pPr>
            <a:lvl8pPr indent="-304800" lvl="7" marL="3657600">
              <a:lnSpc>
                <a:spcPct val="100000"/>
              </a:lnSpc>
              <a:spcBef>
                <a:spcPts val="0"/>
              </a:spcBef>
              <a:spcAft>
                <a:spcPts val="0"/>
              </a:spcAft>
              <a:buClr>
                <a:schemeClr val="dk1"/>
              </a:buClr>
              <a:buSzPts val="1200"/>
              <a:buChar char="○"/>
              <a:defRPr sz="1200">
                <a:solidFill>
                  <a:schemeClr val="dk1"/>
                </a:solidFill>
              </a:defRPr>
            </a:lvl8pPr>
            <a:lvl9pPr indent="-304800" lvl="8" marL="4114800">
              <a:lnSpc>
                <a:spcPct val="100000"/>
              </a:lnSpc>
              <a:spcBef>
                <a:spcPts val="0"/>
              </a:spcBef>
              <a:spcAft>
                <a:spcPts val="0"/>
              </a:spcAft>
              <a:buClr>
                <a:schemeClr val="dk1"/>
              </a:buClr>
              <a:buSzPts val="1200"/>
              <a:buChar char="■"/>
              <a:defRPr sz="1200">
                <a:solidFill>
                  <a:schemeClr val="dk1"/>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2_1">
    <p:spTree>
      <p:nvGrpSpPr>
        <p:cNvPr id="85" name="Shape 85"/>
        <p:cNvGrpSpPr/>
        <p:nvPr/>
      </p:nvGrpSpPr>
      <p:grpSpPr>
        <a:xfrm>
          <a:off x="0" y="0"/>
          <a:ext cx="0" cy="0"/>
          <a:chOff x="0" y="0"/>
          <a:chExt cx="0" cy="0"/>
        </a:xfrm>
      </p:grpSpPr>
      <p:pic>
        <p:nvPicPr>
          <p:cNvPr id="86" name="Google Shape;86;p17"/>
          <p:cNvPicPr preferRelativeResize="0"/>
          <p:nvPr/>
        </p:nvPicPr>
        <p:blipFill rotWithShape="1">
          <a:blip r:embed="rId2">
            <a:alphaModFix/>
          </a:blip>
          <a:srcRect b="-5849" l="-50000" r="50000" t="49600"/>
          <a:stretch/>
        </p:blipFill>
        <p:spPr>
          <a:xfrm>
            <a:off x="0" y="0"/>
            <a:ext cx="9144000" cy="5143500"/>
          </a:xfrm>
          <a:prstGeom prst="rect">
            <a:avLst/>
          </a:prstGeom>
          <a:noFill/>
          <a:ln>
            <a:noFill/>
          </a:ln>
        </p:spPr>
      </p:pic>
      <p:sp>
        <p:nvSpPr>
          <p:cNvPr id="87" name="Google Shape;87;p17"/>
          <p:cNvSpPr txBox="1"/>
          <p:nvPr>
            <p:ph type="title"/>
          </p:nvPr>
        </p:nvSpPr>
        <p:spPr>
          <a:xfrm>
            <a:off x="4302272" y="1931850"/>
            <a:ext cx="3704400" cy="548700"/>
          </a:xfrm>
          <a:prstGeom prst="rect">
            <a:avLst/>
          </a:prstGeom>
          <a:ln>
            <a:noFill/>
          </a:ln>
        </p:spPr>
        <p:txBody>
          <a:bodyPr anchorCtr="0" anchor="b" bIns="91425" lIns="91425" spcFirstLastPara="1" rIns="91425" wrap="square" tIns="91425">
            <a:noAutofit/>
          </a:bodyPr>
          <a:lstStyle>
            <a:lvl1pPr lvl="0">
              <a:spcBef>
                <a:spcPts val="0"/>
              </a:spcBef>
              <a:spcAft>
                <a:spcPts val="0"/>
              </a:spcAft>
              <a:buClr>
                <a:schemeClr val="dk1"/>
              </a:buClr>
              <a:buSzPts val="2500"/>
              <a:buNone/>
              <a:defRPr sz="2500">
                <a:solidFill>
                  <a:schemeClr val="dk1"/>
                </a:solidFill>
              </a:defRPr>
            </a:lvl1pPr>
            <a:lvl2pPr lvl="1">
              <a:spcBef>
                <a:spcPts val="0"/>
              </a:spcBef>
              <a:spcAft>
                <a:spcPts val="0"/>
              </a:spcAft>
              <a:buClr>
                <a:schemeClr val="dk1"/>
              </a:buClr>
              <a:buSzPts val="2500"/>
              <a:buNone/>
              <a:defRPr sz="2500">
                <a:solidFill>
                  <a:schemeClr val="dk1"/>
                </a:solidFill>
              </a:defRPr>
            </a:lvl2pPr>
            <a:lvl3pPr lvl="2">
              <a:spcBef>
                <a:spcPts val="0"/>
              </a:spcBef>
              <a:spcAft>
                <a:spcPts val="0"/>
              </a:spcAft>
              <a:buClr>
                <a:schemeClr val="dk1"/>
              </a:buClr>
              <a:buSzPts val="2500"/>
              <a:buNone/>
              <a:defRPr sz="2500">
                <a:solidFill>
                  <a:schemeClr val="dk1"/>
                </a:solidFill>
              </a:defRPr>
            </a:lvl3pPr>
            <a:lvl4pPr lvl="3">
              <a:spcBef>
                <a:spcPts val="0"/>
              </a:spcBef>
              <a:spcAft>
                <a:spcPts val="0"/>
              </a:spcAft>
              <a:buClr>
                <a:schemeClr val="dk1"/>
              </a:buClr>
              <a:buSzPts val="2500"/>
              <a:buNone/>
              <a:defRPr sz="2500">
                <a:solidFill>
                  <a:schemeClr val="dk1"/>
                </a:solidFill>
              </a:defRPr>
            </a:lvl4pPr>
            <a:lvl5pPr lvl="4">
              <a:spcBef>
                <a:spcPts val="0"/>
              </a:spcBef>
              <a:spcAft>
                <a:spcPts val="0"/>
              </a:spcAft>
              <a:buClr>
                <a:schemeClr val="dk1"/>
              </a:buClr>
              <a:buSzPts val="2500"/>
              <a:buNone/>
              <a:defRPr sz="2500">
                <a:solidFill>
                  <a:schemeClr val="dk1"/>
                </a:solidFill>
              </a:defRPr>
            </a:lvl5pPr>
            <a:lvl6pPr lvl="5">
              <a:spcBef>
                <a:spcPts val="0"/>
              </a:spcBef>
              <a:spcAft>
                <a:spcPts val="0"/>
              </a:spcAft>
              <a:buClr>
                <a:schemeClr val="dk1"/>
              </a:buClr>
              <a:buSzPts val="2500"/>
              <a:buNone/>
              <a:defRPr sz="2500">
                <a:solidFill>
                  <a:schemeClr val="dk1"/>
                </a:solidFill>
              </a:defRPr>
            </a:lvl6pPr>
            <a:lvl7pPr lvl="6">
              <a:spcBef>
                <a:spcPts val="0"/>
              </a:spcBef>
              <a:spcAft>
                <a:spcPts val="0"/>
              </a:spcAft>
              <a:buClr>
                <a:schemeClr val="dk1"/>
              </a:buClr>
              <a:buSzPts val="2500"/>
              <a:buNone/>
              <a:defRPr sz="2500">
                <a:solidFill>
                  <a:schemeClr val="dk1"/>
                </a:solidFill>
              </a:defRPr>
            </a:lvl7pPr>
            <a:lvl8pPr lvl="7">
              <a:spcBef>
                <a:spcPts val="0"/>
              </a:spcBef>
              <a:spcAft>
                <a:spcPts val="0"/>
              </a:spcAft>
              <a:buClr>
                <a:schemeClr val="dk1"/>
              </a:buClr>
              <a:buSzPts val="2500"/>
              <a:buNone/>
              <a:defRPr sz="2500">
                <a:solidFill>
                  <a:schemeClr val="dk1"/>
                </a:solidFill>
              </a:defRPr>
            </a:lvl8pPr>
            <a:lvl9pPr lvl="8">
              <a:spcBef>
                <a:spcPts val="0"/>
              </a:spcBef>
              <a:spcAft>
                <a:spcPts val="0"/>
              </a:spcAft>
              <a:buClr>
                <a:schemeClr val="dk1"/>
              </a:buClr>
              <a:buSzPts val="2500"/>
              <a:buNone/>
              <a:defRPr sz="2500">
                <a:solidFill>
                  <a:schemeClr val="dk1"/>
                </a:solidFill>
              </a:defRPr>
            </a:lvl9pPr>
          </a:lstStyle>
          <a:p/>
        </p:txBody>
      </p:sp>
      <p:sp>
        <p:nvSpPr>
          <p:cNvPr id="88" name="Google Shape;88;p17"/>
          <p:cNvSpPr txBox="1"/>
          <p:nvPr>
            <p:ph idx="1" type="body"/>
          </p:nvPr>
        </p:nvSpPr>
        <p:spPr>
          <a:xfrm>
            <a:off x="4302272" y="2480550"/>
            <a:ext cx="3704400" cy="731100"/>
          </a:xfrm>
          <a:prstGeom prst="rect">
            <a:avLst/>
          </a:prstGeom>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Char char="●"/>
              <a:defRPr sz="1200">
                <a:solidFill>
                  <a:schemeClr val="dk1"/>
                </a:solidFill>
              </a:defRPr>
            </a:lvl1pPr>
            <a:lvl2pPr indent="-304800" lvl="1" marL="914400">
              <a:lnSpc>
                <a:spcPct val="100000"/>
              </a:lnSpc>
              <a:spcBef>
                <a:spcPts val="0"/>
              </a:spcBef>
              <a:spcAft>
                <a:spcPts val="0"/>
              </a:spcAft>
              <a:buClr>
                <a:schemeClr val="dk1"/>
              </a:buClr>
              <a:buSzPts val="1200"/>
              <a:buChar char="○"/>
              <a:defRPr sz="1200">
                <a:solidFill>
                  <a:schemeClr val="dk1"/>
                </a:solidFill>
              </a:defRPr>
            </a:lvl2pPr>
            <a:lvl3pPr indent="-304800" lvl="2" marL="1371600">
              <a:lnSpc>
                <a:spcPct val="100000"/>
              </a:lnSpc>
              <a:spcBef>
                <a:spcPts val="0"/>
              </a:spcBef>
              <a:spcAft>
                <a:spcPts val="0"/>
              </a:spcAft>
              <a:buClr>
                <a:schemeClr val="dk1"/>
              </a:buClr>
              <a:buSzPts val="1200"/>
              <a:buChar char="■"/>
              <a:defRPr sz="1200">
                <a:solidFill>
                  <a:schemeClr val="dk1"/>
                </a:solidFill>
              </a:defRPr>
            </a:lvl3pPr>
            <a:lvl4pPr indent="-304800" lvl="3" marL="1828800">
              <a:lnSpc>
                <a:spcPct val="100000"/>
              </a:lnSpc>
              <a:spcBef>
                <a:spcPts val="0"/>
              </a:spcBef>
              <a:spcAft>
                <a:spcPts val="0"/>
              </a:spcAft>
              <a:buClr>
                <a:schemeClr val="dk1"/>
              </a:buClr>
              <a:buSzPts val="1200"/>
              <a:buChar char="●"/>
              <a:defRPr sz="1200">
                <a:solidFill>
                  <a:schemeClr val="dk1"/>
                </a:solidFill>
              </a:defRPr>
            </a:lvl4pPr>
            <a:lvl5pPr indent="-304800" lvl="4" marL="2286000">
              <a:lnSpc>
                <a:spcPct val="100000"/>
              </a:lnSpc>
              <a:spcBef>
                <a:spcPts val="0"/>
              </a:spcBef>
              <a:spcAft>
                <a:spcPts val="0"/>
              </a:spcAft>
              <a:buClr>
                <a:schemeClr val="dk1"/>
              </a:buClr>
              <a:buSzPts val="1200"/>
              <a:buChar char="○"/>
              <a:defRPr sz="1200">
                <a:solidFill>
                  <a:schemeClr val="dk1"/>
                </a:solidFill>
              </a:defRPr>
            </a:lvl5pPr>
            <a:lvl6pPr indent="-304800" lvl="5" marL="2743200">
              <a:lnSpc>
                <a:spcPct val="100000"/>
              </a:lnSpc>
              <a:spcBef>
                <a:spcPts val="0"/>
              </a:spcBef>
              <a:spcAft>
                <a:spcPts val="0"/>
              </a:spcAft>
              <a:buClr>
                <a:schemeClr val="dk1"/>
              </a:buClr>
              <a:buSzPts val="1200"/>
              <a:buChar char="■"/>
              <a:defRPr sz="1200">
                <a:solidFill>
                  <a:schemeClr val="dk1"/>
                </a:solidFill>
              </a:defRPr>
            </a:lvl6pPr>
            <a:lvl7pPr indent="-304800" lvl="6" marL="3200400">
              <a:lnSpc>
                <a:spcPct val="100000"/>
              </a:lnSpc>
              <a:spcBef>
                <a:spcPts val="0"/>
              </a:spcBef>
              <a:spcAft>
                <a:spcPts val="0"/>
              </a:spcAft>
              <a:buClr>
                <a:schemeClr val="dk1"/>
              </a:buClr>
              <a:buSzPts val="1200"/>
              <a:buChar char="●"/>
              <a:defRPr sz="1200">
                <a:solidFill>
                  <a:schemeClr val="dk1"/>
                </a:solidFill>
              </a:defRPr>
            </a:lvl7pPr>
            <a:lvl8pPr indent="-304800" lvl="7" marL="3657600">
              <a:lnSpc>
                <a:spcPct val="100000"/>
              </a:lnSpc>
              <a:spcBef>
                <a:spcPts val="0"/>
              </a:spcBef>
              <a:spcAft>
                <a:spcPts val="0"/>
              </a:spcAft>
              <a:buClr>
                <a:schemeClr val="dk1"/>
              </a:buClr>
              <a:buSzPts val="1200"/>
              <a:buChar char="○"/>
              <a:defRPr sz="1200">
                <a:solidFill>
                  <a:schemeClr val="dk1"/>
                </a:solidFill>
              </a:defRPr>
            </a:lvl8pPr>
            <a:lvl9pPr indent="-304800" lvl="8" marL="4114800">
              <a:lnSpc>
                <a:spcPct val="100000"/>
              </a:lnSpc>
              <a:spcBef>
                <a:spcPts val="0"/>
              </a:spcBef>
              <a:spcAft>
                <a:spcPts val="0"/>
              </a:spcAft>
              <a:buClr>
                <a:schemeClr val="dk1"/>
              </a:buClr>
              <a:buSzPts val="1200"/>
              <a:buChar char="■"/>
              <a:defRPr sz="1200">
                <a:solidFill>
                  <a:schemeClr val="dk1"/>
                </a:solidFil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2_1_1">
    <p:spTree>
      <p:nvGrpSpPr>
        <p:cNvPr id="89" name="Shape 89"/>
        <p:cNvGrpSpPr/>
        <p:nvPr/>
      </p:nvGrpSpPr>
      <p:grpSpPr>
        <a:xfrm>
          <a:off x="0" y="0"/>
          <a:ext cx="0" cy="0"/>
          <a:chOff x="0" y="0"/>
          <a:chExt cx="0" cy="0"/>
        </a:xfrm>
      </p:grpSpPr>
      <p:pic>
        <p:nvPicPr>
          <p:cNvPr id="90" name="Google Shape;90;p18"/>
          <p:cNvPicPr preferRelativeResize="0"/>
          <p:nvPr/>
        </p:nvPicPr>
        <p:blipFill rotWithShape="1">
          <a:blip r:embed="rId2">
            <a:alphaModFix/>
          </a:blip>
          <a:srcRect b="-6811" l="-55210" r="55209" t="50562"/>
          <a:stretch/>
        </p:blipFill>
        <p:spPr>
          <a:xfrm rot="10800000">
            <a:off x="0" y="0"/>
            <a:ext cx="9144000" cy="5143500"/>
          </a:xfrm>
          <a:prstGeom prst="rect">
            <a:avLst/>
          </a:prstGeom>
          <a:noFill/>
          <a:ln>
            <a:noFill/>
          </a:ln>
        </p:spPr>
      </p:pic>
      <p:sp>
        <p:nvSpPr>
          <p:cNvPr id="91" name="Google Shape;91;p18"/>
          <p:cNvSpPr txBox="1"/>
          <p:nvPr>
            <p:ph type="title"/>
          </p:nvPr>
        </p:nvSpPr>
        <p:spPr>
          <a:xfrm>
            <a:off x="1545472" y="1931850"/>
            <a:ext cx="3704400" cy="548700"/>
          </a:xfrm>
          <a:prstGeom prst="rect">
            <a:avLst/>
          </a:prstGeom>
          <a:ln>
            <a:noFill/>
          </a:ln>
        </p:spPr>
        <p:txBody>
          <a:bodyPr anchorCtr="0" anchor="b" bIns="91425" lIns="91425" spcFirstLastPara="1" rIns="91425" wrap="square" tIns="91425">
            <a:noAutofit/>
          </a:bodyPr>
          <a:lstStyle>
            <a:lvl1pPr lvl="0">
              <a:spcBef>
                <a:spcPts val="0"/>
              </a:spcBef>
              <a:spcAft>
                <a:spcPts val="0"/>
              </a:spcAft>
              <a:buClr>
                <a:schemeClr val="dk1"/>
              </a:buClr>
              <a:buSzPts val="2500"/>
              <a:buNone/>
              <a:defRPr sz="2500">
                <a:solidFill>
                  <a:schemeClr val="dk1"/>
                </a:solidFill>
              </a:defRPr>
            </a:lvl1pPr>
            <a:lvl2pPr lvl="1">
              <a:spcBef>
                <a:spcPts val="0"/>
              </a:spcBef>
              <a:spcAft>
                <a:spcPts val="0"/>
              </a:spcAft>
              <a:buClr>
                <a:schemeClr val="dk1"/>
              </a:buClr>
              <a:buSzPts val="2500"/>
              <a:buNone/>
              <a:defRPr sz="2500">
                <a:solidFill>
                  <a:schemeClr val="dk1"/>
                </a:solidFill>
              </a:defRPr>
            </a:lvl2pPr>
            <a:lvl3pPr lvl="2">
              <a:spcBef>
                <a:spcPts val="0"/>
              </a:spcBef>
              <a:spcAft>
                <a:spcPts val="0"/>
              </a:spcAft>
              <a:buClr>
                <a:schemeClr val="dk1"/>
              </a:buClr>
              <a:buSzPts val="2500"/>
              <a:buNone/>
              <a:defRPr sz="2500">
                <a:solidFill>
                  <a:schemeClr val="dk1"/>
                </a:solidFill>
              </a:defRPr>
            </a:lvl3pPr>
            <a:lvl4pPr lvl="3">
              <a:spcBef>
                <a:spcPts val="0"/>
              </a:spcBef>
              <a:spcAft>
                <a:spcPts val="0"/>
              </a:spcAft>
              <a:buClr>
                <a:schemeClr val="dk1"/>
              </a:buClr>
              <a:buSzPts val="2500"/>
              <a:buNone/>
              <a:defRPr sz="2500">
                <a:solidFill>
                  <a:schemeClr val="dk1"/>
                </a:solidFill>
              </a:defRPr>
            </a:lvl4pPr>
            <a:lvl5pPr lvl="4">
              <a:spcBef>
                <a:spcPts val="0"/>
              </a:spcBef>
              <a:spcAft>
                <a:spcPts val="0"/>
              </a:spcAft>
              <a:buClr>
                <a:schemeClr val="dk1"/>
              </a:buClr>
              <a:buSzPts val="2500"/>
              <a:buNone/>
              <a:defRPr sz="2500">
                <a:solidFill>
                  <a:schemeClr val="dk1"/>
                </a:solidFill>
              </a:defRPr>
            </a:lvl5pPr>
            <a:lvl6pPr lvl="5">
              <a:spcBef>
                <a:spcPts val="0"/>
              </a:spcBef>
              <a:spcAft>
                <a:spcPts val="0"/>
              </a:spcAft>
              <a:buClr>
                <a:schemeClr val="dk1"/>
              </a:buClr>
              <a:buSzPts val="2500"/>
              <a:buNone/>
              <a:defRPr sz="2500">
                <a:solidFill>
                  <a:schemeClr val="dk1"/>
                </a:solidFill>
              </a:defRPr>
            </a:lvl6pPr>
            <a:lvl7pPr lvl="6">
              <a:spcBef>
                <a:spcPts val="0"/>
              </a:spcBef>
              <a:spcAft>
                <a:spcPts val="0"/>
              </a:spcAft>
              <a:buClr>
                <a:schemeClr val="dk1"/>
              </a:buClr>
              <a:buSzPts val="2500"/>
              <a:buNone/>
              <a:defRPr sz="2500">
                <a:solidFill>
                  <a:schemeClr val="dk1"/>
                </a:solidFill>
              </a:defRPr>
            </a:lvl7pPr>
            <a:lvl8pPr lvl="7">
              <a:spcBef>
                <a:spcPts val="0"/>
              </a:spcBef>
              <a:spcAft>
                <a:spcPts val="0"/>
              </a:spcAft>
              <a:buClr>
                <a:schemeClr val="dk1"/>
              </a:buClr>
              <a:buSzPts val="2500"/>
              <a:buNone/>
              <a:defRPr sz="2500">
                <a:solidFill>
                  <a:schemeClr val="dk1"/>
                </a:solidFill>
              </a:defRPr>
            </a:lvl8pPr>
            <a:lvl9pPr lvl="8">
              <a:spcBef>
                <a:spcPts val="0"/>
              </a:spcBef>
              <a:spcAft>
                <a:spcPts val="0"/>
              </a:spcAft>
              <a:buClr>
                <a:schemeClr val="dk1"/>
              </a:buClr>
              <a:buSzPts val="2500"/>
              <a:buNone/>
              <a:defRPr sz="2500">
                <a:solidFill>
                  <a:schemeClr val="dk1"/>
                </a:solidFill>
              </a:defRPr>
            </a:lvl9pPr>
          </a:lstStyle>
          <a:p/>
        </p:txBody>
      </p:sp>
      <p:sp>
        <p:nvSpPr>
          <p:cNvPr id="92" name="Google Shape;92;p18"/>
          <p:cNvSpPr txBox="1"/>
          <p:nvPr>
            <p:ph idx="1" type="body"/>
          </p:nvPr>
        </p:nvSpPr>
        <p:spPr>
          <a:xfrm>
            <a:off x="1545472" y="2480550"/>
            <a:ext cx="3704400" cy="731100"/>
          </a:xfrm>
          <a:prstGeom prst="rect">
            <a:avLst/>
          </a:prstGeom>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Char char="●"/>
              <a:defRPr sz="1200">
                <a:solidFill>
                  <a:schemeClr val="dk1"/>
                </a:solidFill>
              </a:defRPr>
            </a:lvl1pPr>
            <a:lvl2pPr indent="-304800" lvl="1" marL="914400">
              <a:lnSpc>
                <a:spcPct val="100000"/>
              </a:lnSpc>
              <a:spcBef>
                <a:spcPts val="0"/>
              </a:spcBef>
              <a:spcAft>
                <a:spcPts val="0"/>
              </a:spcAft>
              <a:buClr>
                <a:schemeClr val="dk1"/>
              </a:buClr>
              <a:buSzPts val="1200"/>
              <a:buChar char="○"/>
              <a:defRPr sz="1200">
                <a:solidFill>
                  <a:schemeClr val="dk1"/>
                </a:solidFill>
              </a:defRPr>
            </a:lvl2pPr>
            <a:lvl3pPr indent="-304800" lvl="2" marL="1371600">
              <a:lnSpc>
                <a:spcPct val="100000"/>
              </a:lnSpc>
              <a:spcBef>
                <a:spcPts val="0"/>
              </a:spcBef>
              <a:spcAft>
                <a:spcPts val="0"/>
              </a:spcAft>
              <a:buClr>
                <a:schemeClr val="dk1"/>
              </a:buClr>
              <a:buSzPts val="1200"/>
              <a:buChar char="■"/>
              <a:defRPr sz="1200">
                <a:solidFill>
                  <a:schemeClr val="dk1"/>
                </a:solidFill>
              </a:defRPr>
            </a:lvl3pPr>
            <a:lvl4pPr indent="-304800" lvl="3" marL="1828800">
              <a:lnSpc>
                <a:spcPct val="100000"/>
              </a:lnSpc>
              <a:spcBef>
                <a:spcPts val="0"/>
              </a:spcBef>
              <a:spcAft>
                <a:spcPts val="0"/>
              </a:spcAft>
              <a:buClr>
                <a:schemeClr val="dk1"/>
              </a:buClr>
              <a:buSzPts val="1200"/>
              <a:buChar char="●"/>
              <a:defRPr sz="1200">
                <a:solidFill>
                  <a:schemeClr val="dk1"/>
                </a:solidFill>
              </a:defRPr>
            </a:lvl4pPr>
            <a:lvl5pPr indent="-304800" lvl="4" marL="2286000">
              <a:lnSpc>
                <a:spcPct val="100000"/>
              </a:lnSpc>
              <a:spcBef>
                <a:spcPts val="0"/>
              </a:spcBef>
              <a:spcAft>
                <a:spcPts val="0"/>
              </a:spcAft>
              <a:buClr>
                <a:schemeClr val="dk1"/>
              </a:buClr>
              <a:buSzPts val="1200"/>
              <a:buChar char="○"/>
              <a:defRPr sz="1200">
                <a:solidFill>
                  <a:schemeClr val="dk1"/>
                </a:solidFill>
              </a:defRPr>
            </a:lvl5pPr>
            <a:lvl6pPr indent="-304800" lvl="5" marL="2743200">
              <a:lnSpc>
                <a:spcPct val="100000"/>
              </a:lnSpc>
              <a:spcBef>
                <a:spcPts val="0"/>
              </a:spcBef>
              <a:spcAft>
                <a:spcPts val="0"/>
              </a:spcAft>
              <a:buClr>
                <a:schemeClr val="dk1"/>
              </a:buClr>
              <a:buSzPts val="1200"/>
              <a:buChar char="■"/>
              <a:defRPr sz="1200">
                <a:solidFill>
                  <a:schemeClr val="dk1"/>
                </a:solidFill>
              </a:defRPr>
            </a:lvl6pPr>
            <a:lvl7pPr indent="-304800" lvl="6" marL="3200400">
              <a:lnSpc>
                <a:spcPct val="100000"/>
              </a:lnSpc>
              <a:spcBef>
                <a:spcPts val="0"/>
              </a:spcBef>
              <a:spcAft>
                <a:spcPts val="0"/>
              </a:spcAft>
              <a:buClr>
                <a:schemeClr val="dk1"/>
              </a:buClr>
              <a:buSzPts val="1200"/>
              <a:buChar char="●"/>
              <a:defRPr sz="1200">
                <a:solidFill>
                  <a:schemeClr val="dk1"/>
                </a:solidFill>
              </a:defRPr>
            </a:lvl7pPr>
            <a:lvl8pPr indent="-304800" lvl="7" marL="3657600">
              <a:lnSpc>
                <a:spcPct val="100000"/>
              </a:lnSpc>
              <a:spcBef>
                <a:spcPts val="0"/>
              </a:spcBef>
              <a:spcAft>
                <a:spcPts val="0"/>
              </a:spcAft>
              <a:buClr>
                <a:schemeClr val="dk1"/>
              </a:buClr>
              <a:buSzPts val="1200"/>
              <a:buChar char="○"/>
              <a:defRPr sz="1200">
                <a:solidFill>
                  <a:schemeClr val="dk1"/>
                </a:solidFill>
              </a:defRPr>
            </a:lvl8pPr>
            <a:lvl9pPr indent="-304800" lvl="8" marL="4114800">
              <a:lnSpc>
                <a:spcPct val="100000"/>
              </a:lnSpc>
              <a:spcBef>
                <a:spcPts val="0"/>
              </a:spcBef>
              <a:spcAft>
                <a:spcPts val="0"/>
              </a:spcAft>
              <a:buClr>
                <a:schemeClr val="dk1"/>
              </a:buClr>
              <a:buSzPts val="1200"/>
              <a:buChar char="■"/>
              <a:defRPr sz="1200">
                <a:solidFill>
                  <a:schemeClr val="dk1"/>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93" name="Shape 93"/>
        <p:cNvGrpSpPr/>
        <p:nvPr/>
      </p:nvGrpSpPr>
      <p:grpSpPr>
        <a:xfrm>
          <a:off x="0" y="0"/>
          <a:ext cx="0" cy="0"/>
          <a:chOff x="0" y="0"/>
          <a:chExt cx="0" cy="0"/>
        </a:xfrm>
      </p:grpSpPr>
      <p:pic>
        <p:nvPicPr>
          <p:cNvPr id="94" name="Google Shape;94;p19"/>
          <p:cNvPicPr preferRelativeResize="0"/>
          <p:nvPr/>
        </p:nvPicPr>
        <p:blipFill rotWithShape="1">
          <a:blip r:embed="rId2">
            <a:alphaModFix/>
          </a:blip>
          <a:srcRect b="-5849" l="-50000" r="50000" t="49600"/>
          <a:stretch/>
        </p:blipFill>
        <p:spPr>
          <a:xfrm>
            <a:off x="0" y="0"/>
            <a:ext cx="9144000" cy="5143500"/>
          </a:xfrm>
          <a:prstGeom prst="rect">
            <a:avLst/>
          </a:prstGeom>
          <a:noFill/>
          <a:ln>
            <a:noFill/>
          </a:ln>
        </p:spPr>
      </p:pic>
      <p:sp>
        <p:nvSpPr>
          <p:cNvPr id="95" name="Google Shape;95;p19"/>
          <p:cNvSpPr txBox="1"/>
          <p:nvPr>
            <p:ph idx="1" type="subTitle"/>
          </p:nvPr>
        </p:nvSpPr>
        <p:spPr>
          <a:xfrm>
            <a:off x="715100" y="2046500"/>
            <a:ext cx="5930100" cy="7203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96" name="Google Shape;96;p19"/>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a:spcBef>
                <a:spcPts val="0"/>
              </a:spcBef>
              <a:spcAft>
                <a:spcPts val="0"/>
              </a:spcAft>
              <a:buClr>
                <a:schemeClr val="dk1"/>
              </a:buClr>
              <a:buSzPts val="2500"/>
              <a:buNone/>
              <a:defRPr sz="2500">
                <a:solidFill>
                  <a:schemeClr val="dk1"/>
                </a:solidFill>
              </a:defRPr>
            </a:lvl1pPr>
            <a:lvl2pPr lvl="1">
              <a:spcBef>
                <a:spcPts val="0"/>
              </a:spcBef>
              <a:spcAft>
                <a:spcPts val="0"/>
              </a:spcAft>
              <a:buClr>
                <a:schemeClr val="dk1"/>
              </a:buClr>
              <a:buSzPts val="2500"/>
              <a:buNone/>
              <a:defRPr sz="2500">
                <a:solidFill>
                  <a:schemeClr val="dk1"/>
                </a:solidFill>
              </a:defRPr>
            </a:lvl2pPr>
            <a:lvl3pPr lvl="2">
              <a:spcBef>
                <a:spcPts val="0"/>
              </a:spcBef>
              <a:spcAft>
                <a:spcPts val="0"/>
              </a:spcAft>
              <a:buClr>
                <a:schemeClr val="dk1"/>
              </a:buClr>
              <a:buSzPts val="2500"/>
              <a:buNone/>
              <a:defRPr sz="2500">
                <a:solidFill>
                  <a:schemeClr val="dk1"/>
                </a:solidFill>
              </a:defRPr>
            </a:lvl3pPr>
            <a:lvl4pPr lvl="3">
              <a:spcBef>
                <a:spcPts val="0"/>
              </a:spcBef>
              <a:spcAft>
                <a:spcPts val="0"/>
              </a:spcAft>
              <a:buClr>
                <a:schemeClr val="dk1"/>
              </a:buClr>
              <a:buSzPts val="2500"/>
              <a:buNone/>
              <a:defRPr sz="2500">
                <a:solidFill>
                  <a:schemeClr val="dk1"/>
                </a:solidFill>
              </a:defRPr>
            </a:lvl4pPr>
            <a:lvl5pPr lvl="4">
              <a:spcBef>
                <a:spcPts val="0"/>
              </a:spcBef>
              <a:spcAft>
                <a:spcPts val="0"/>
              </a:spcAft>
              <a:buClr>
                <a:schemeClr val="dk1"/>
              </a:buClr>
              <a:buSzPts val="2500"/>
              <a:buNone/>
              <a:defRPr sz="2500">
                <a:solidFill>
                  <a:schemeClr val="dk1"/>
                </a:solidFill>
              </a:defRPr>
            </a:lvl5pPr>
            <a:lvl6pPr lvl="5">
              <a:spcBef>
                <a:spcPts val="0"/>
              </a:spcBef>
              <a:spcAft>
                <a:spcPts val="0"/>
              </a:spcAft>
              <a:buClr>
                <a:schemeClr val="dk1"/>
              </a:buClr>
              <a:buSzPts val="2500"/>
              <a:buNone/>
              <a:defRPr sz="2500">
                <a:solidFill>
                  <a:schemeClr val="dk1"/>
                </a:solidFill>
              </a:defRPr>
            </a:lvl6pPr>
            <a:lvl7pPr lvl="6">
              <a:spcBef>
                <a:spcPts val="0"/>
              </a:spcBef>
              <a:spcAft>
                <a:spcPts val="0"/>
              </a:spcAft>
              <a:buClr>
                <a:schemeClr val="dk1"/>
              </a:buClr>
              <a:buSzPts val="2500"/>
              <a:buNone/>
              <a:defRPr sz="2500">
                <a:solidFill>
                  <a:schemeClr val="dk1"/>
                </a:solidFill>
              </a:defRPr>
            </a:lvl7pPr>
            <a:lvl8pPr lvl="7">
              <a:spcBef>
                <a:spcPts val="0"/>
              </a:spcBef>
              <a:spcAft>
                <a:spcPts val="0"/>
              </a:spcAft>
              <a:buClr>
                <a:schemeClr val="dk1"/>
              </a:buClr>
              <a:buSzPts val="2500"/>
              <a:buNone/>
              <a:defRPr sz="2500">
                <a:solidFill>
                  <a:schemeClr val="dk1"/>
                </a:solidFill>
              </a:defRPr>
            </a:lvl8pPr>
            <a:lvl9pPr lvl="8">
              <a:spcBef>
                <a:spcPts val="0"/>
              </a:spcBef>
              <a:spcAft>
                <a:spcPts val="0"/>
              </a:spcAft>
              <a:buClr>
                <a:schemeClr val="dk1"/>
              </a:buClr>
              <a:buSzPts val="2500"/>
              <a:buNone/>
              <a:defRPr sz="2500">
                <a:solidFill>
                  <a:schemeClr val="dk1"/>
                </a:solidFill>
              </a:defRPr>
            </a:lvl9pPr>
          </a:lstStyle>
          <a:p/>
        </p:txBody>
      </p:sp>
      <p:sp>
        <p:nvSpPr>
          <p:cNvPr id="97" name="Google Shape;97;p19"/>
          <p:cNvSpPr txBox="1"/>
          <p:nvPr>
            <p:ph idx="2" type="subTitle"/>
          </p:nvPr>
        </p:nvSpPr>
        <p:spPr>
          <a:xfrm>
            <a:off x="715100" y="3299000"/>
            <a:ext cx="5930100" cy="7203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98" name="Google Shape;98;p19"/>
          <p:cNvSpPr txBox="1"/>
          <p:nvPr>
            <p:ph idx="3" type="subTitle"/>
          </p:nvPr>
        </p:nvSpPr>
        <p:spPr>
          <a:xfrm>
            <a:off x="715100" y="1666700"/>
            <a:ext cx="5930100" cy="4560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99" name="Google Shape;99;p19"/>
          <p:cNvSpPr txBox="1"/>
          <p:nvPr>
            <p:ph idx="4" type="subTitle"/>
          </p:nvPr>
        </p:nvSpPr>
        <p:spPr>
          <a:xfrm>
            <a:off x="715100" y="2919200"/>
            <a:ext cx="5930100" cy="4560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100" name="Shape 100"/>
        <p:cNvGrpSpPr/>
        <p:nvPr/>
      </p:nvGrpSpPr>
      <p:grpSpPr>
        <a:xfrm>
          <a:off x="0" y="0"/>
          <a:ext cx="0" cy="0"/>
          <a:chOff x="0" y="0"/>
          <a:chExt cx="0" cy="0"/>
        </a:xfrm>
      </p:grpSpPr>
      <p:pic>
        <p:nvPicPr>
          <p:cNvPr id="101" name="Google Shape;101;p20"/>
          <p:cNvPicPr preferRelativeResize="0"/>
          <p:nvPr/>
        </p:nvPicPr>
        <p:blipFill rotWithShape="1">
          <a:blip r:embed="rId2">
            <a:alphaModFix/>
          </a:blip>
          <a:srcRect b="-108521" l="-235242" r="44460" t="44962"/>
          <a:stretch/>
        </p:blipFill>
        <p:spPr>
          <a:xfrm rot="10800000">
            <a:off x="-10150" y="0"/>
            <a:ext cx="9154150" cy="5148375"/>
          </a:xfrm>
          <a:prstGeom prst="rect">
            <a:avLst/>
          </a:prstGeom>
          <a:noFill/>
          <a:ln>
            <a:noFill/>
          </a:ln>
        </p:spPr>
      </p:pic>
      <p:pic>
        <p:nvPicPr>
          <p:cNvPr id="102" name="Google Shape;102;p20"/>
          <p:cNvPicPr preferRelativeResize="0"/>
          <p:nvPr/>
        </p:nvPicPr>
        <p:blipFill rotWithShape="1">
          <a:blip r:embed="rId2">
            <a:alphaModFix/>
          </a:blip>
          <a:srcRect b="-108521" l="-235242" r="44460" t="44962"/>
          <a:stretch/>
        </p:blipFill>
        <p:spPr>
          <a:xfrm flipH="1" rot="10800000">
            <a:off x="-4572" y="-2437"/>
            <a:ext cx="9153145" cy="5148375"/>
          </a:xfrm>
          <a:prstGeom prst="rect">
            <a:avLst/>
          </a:prstGeom>
          <a:noFill/>
          <a:ln>
            <a:noFill/>
          </a:ln>
        </p:spPr>
      </p:pic>
      <p:sp>
        <p:nvSpPr>
          <p:cNvPr id="103" name="Google Shape;103;p20"/>
          <p:cNvSpPr txBox="1"/>
          <p:nvPr>
            <p:ph idx="1" type="subTitle"/>
          </p:nvPr>
        </p:nvSpPr>
        <p:spPr>
          <a:xfrm>
            <a:off x="715100" y="2328775"/>
            <a:ext cx="2131800" cy="14583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04" name="Google Shape;104;p20"/>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a:spcBef>
                <a:spcPts val="0"/>
              </a:spcBef>
              <a:spcAft>
                <a:spcPts val="0"/>
              </a:spcAft>
              <a:buClr>
                <a:schemeClr val="dk1"/>
              </a:buClr>
              <a:buSzPts val="2500"/>
              <a:buNone/>
              <a:defRPr sz="2500">
                <a:solidFill>
                  <a:schemeClr val="dk1"/>
                </a:solidFill>
              </a:defRPr>
            </a:lvl1pPr>
            <a:lvl2pPr lvl="1">
              <a:spcBef>
                <a:spcPts val="0"/>
              </a:spcBef>
              <a:spcAft>
                <a:spcPts val="0"/>
              </a:spcAft>
              <a:buClr>
                <a:schemeClr val="dk1"/>
              </a:buClr>
              <a:buSzPts val="2500"/>
              <a:buNone/>
              <a:defRPr sz="2500">
                <a:solidFill>
                  <a:schemeClr val="dk1"/>
                </a:solidFill>
              </a:defRPr>
            </a:lvl2pPr>
            <a:lvl3pPr lvl="2">
              <a:spcBef>
                <a:spcPts val="0"/>
              </a:spcBef>
              <a:spcAft>
                <a:spcPts val="0"/>
              </a:spcAft>
              <a:buClr>
                <a:schemeClr val="dk1"/>
              </a:buClr>
              <a:buSzPts val="2500"/>
              <a:buNone/>
              <a:defRPr sz="2500">
                <a:solidFill>
                  <a:schemeClr val="dk1"/>
                </a:solidFill>
              </a:defRPr>
            </a:lvl3pPr>
            <a:lvl4pPr lvl="3">
              <a:spcBef>
                <a:spcPts val="0"/>
              </a:spcBef>
              <a:spcAft>
                <a:spcPts val="0"/>
              </a:spcAft>
              <a:buClr>
                <a:schemeClr val="dk1"/>
              </a:buClr>
              <a:buSzPts val="2500"/>
              <a:buNone/>
              <a:defRPr sz="2500">
                <a:solidFill>
                  <a:schemeClr val="dk1"/>
                </a:solidFill>
              </a:defRPr>
            </a:lvl4pPr>
            <a:lvl5pPr lvl="4">
              <a:spcBef>
                <a:spcPts val="0"/>
              </a:spcBef>
              <a:spcAft>
                <a:spcPts val="0"/>
              </a:spcAft>
              <a:buClr>
                <a:schemeClr val="dk1"/>
              </a:buClr>
              <a:buSzPts val="2500"/>
              <a:buNone/>
              <a:defRPr sz="2500">
                <a:solidFill>
                  <a:schemeClr val="dk1"/>
                </a:solidFill>
              </a:defRPr>
            </a:lvl5pPr>
            <a:lvl6pPr lvl="5">
              <a:spcBef>
                <a:spcPts val="0"/>
              </a:spcBef>
              <a:spcAft>
                <a:spcPts val="0"/>
              </a:spcAft>
              <a:buClr>
                <a:schemeClr val="dk1"/>
              </a:buClr>
              <a:buSzPts val="2500"/>
              <a:buNone/>
              <a:defRPr sz="2500">
                <a:solidFill>
                  <a:schemeClr val="dk1"/>
                </a:solidFill>
              </a:defRPr>
            </a:lvl6pPr>
            <a:lvl7pPr lvl="6">
              <a:spcBef>
                <a:spcPts val="0"/>
              </a:spcBef>
              <a:spcAft>
                <a:spcPts val="0"/>
              </a:spcAft>
              <a:buClr>
                <a:schemeClr val="dk1"/>
              </a:buClr>
              <a:buSzPts val="2500"/>
              <a:buNone/>
              <a:defRPr sz="2500">
                <a:solidFill>
                  <a:schemeClr val="dk1"/>
                </a:solidFill>
              </a:defRPr>
            </a:lvl7pPr>
            <a:lvl8pPr lvl="7">
              <a:spcBef>
                <a:spcPts val="0"/>
              </a:spcBef>
              <a:spcAft>
                <a:spcPts val="0"/>
              </a:spcAft>
              <a:buClr>
                <a:schemeClr val="dk1"/>
              </a:buClr>
              <a:buSzPts val="2500"/>
              <a:buNone/>
              <a:defRPr sz="2500">
                <a:solidFill>
                  <a:schemeClr val="dk1"/>
                </a:solidFill>
              </a:defRPr>
            </a:lvl8pPr>
            <a:lvl9pPr lvl="8">
              <a:spcBef>
                <a:spcPts val="0"/>
              </a:spcBef>
              <a:spcAft>
                <a:spcPts val="0"/>
              </a:spcAft>
              <a:buClr>
                <a:schemeClr val="dk1"/>
              </a:buClr>
              <a:buSzPts val="2500"/>
              <a:buNone/>
              <a:defRPr sz="2500">
                <a:solidFill>
                  <a:schemeClr val="dk1"/>
                </a:solidFill>
              </a:defRPr>
            </a:lvl9pPr>
          </a:lstStyle>
          <a:p/>
        </p:txBody>
      </p:sp>
      <p:sp>
        <p:nvSpPr>
          <p:cNvPr id="105" name="Google Shape;105;p20"/>
          <p:cNvSpPr txBox="1"/>
          <p:nvPr>
            <p:ph idx="2" type="subTitle"/>
          </p:nvPr>
        </p:nvSpPr>
        <p:spPr>
          <a:xfrm>
            <a:off x="715100" y="1666700"/>
            <a:ext cx="2131800" cy="7347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06" name="Google Shape;106;p20"/>
          <p:cNvSpPr txBox="1"/>
          <p:nvPr>
            <p:ph idx="3" type="subTitle"/>
          </p:nvPr>
        </p:nvSpPr>
        <p:spPr>
          <a:xfrm>
            <a:off x="3506100" y="2328775"/>
            <a:ext cx="2131800" cy="14583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07" name="Google Shape;107;p20"/>
          <p:cNvSpPr txBox="1"/>
          <p:nvPr>
            <p:ph idx="4" type="subTitle"/>
          </p:nvPr>
        </p:nvSpPr>
        <p:spPr>
          <a:xfrm>
            <a:off x="3506099" y="1666700"/>
            <a:ext cx="2131800" cy="7347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08" name="Google Shape;108;p20"/>
          <p:cNvSpPr txBox="1"/>
          <p:nvPr>
            <p:ph idx="5" type="subTitle"/>
          </p:nvPr>
        </p:nvSpPr>
        <p:spPr>
          <a:xfrm>
            <a:off x="6297202" y="2328775"/>
            <a:ext cx="2131800" cy="14583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09" name="Google Shape;109;p20"/>
          <p:cNvSpPr txBox="1"/>
          <p:nvPr>
            <p:ph idx="6" type="subTitle"/>
          </p:nvPr>
        </p:nvSpPr>
        <p:spPr>
          <a:xfrm>
            <a:off x="6297200" y="1666700"/>
            <a:ext cx="2131800" cy="7347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pic>
        <p:nvPicPr>
          <p:cNvPr id="14" name="Google Shape;14;p3"/>
          <p:cNvPicPr preferRelativeResize="0"/>
          <p:nvPr/>
        </p:nvPicPr>
        <p:blipFill rotWithShape="1">
          <a:blip r:embed="rId2">
            <a:alphaModFix/>
          </a:blip>
          <a:srcRect b="-6811" l="-55210" r="55209" t="50562"/>
          <a:stretch/>
        </p:blipFill>
        <p:spPr>
          <a:xfrm flipH="1">
            <a:off x="0" y="0"/>
            <a:ext cx="9144000" cy="5143500"/>
          </a:xfrm>
          <a:prstGeom prst="rect">
            <a:avLst/>
          </a:prstGeom>
          <a:noFill/>
          <a:ln>
            <a:noFill/>
          </a:ln>
        </p:spPr>
      </p:pic>
      <p:pic>
        <p:nvPicPr>
          <p:cNvPr id="15" name="Google Shape;15;p3"/>
          <p:cNvPicPr preferRelativeResize="0"/>
          <p:nvPr/>
        </p:nvPicPr>
        <p:blipFill rotWithShape="1">
          <a:blip r:embed="rId3">
            <a:alphaModFix/>
          </a:blip>
          <a:srcRect b="-40" l="36283" r="-6" t="30"/>
          <a:stretch/>
        </p:blipFill>
        <p:spPr>
          <a:xfrm rot="10800000">
            <a:off x="5864950" y="-3275"/>
            <a:ext cx="3279050" cy="5146775"/>
          </a:xfrm>
          <a:prstGeom prst="rect">
            <a:avLst/>
          </a:prstGeom>
          <a:noFill/>
          <a:ln>
            <a:noFill/>
          </a:ln>
        </p:spPr>
      </p:pic>
      <p:sp>
        <p:nvSpPr>
          <p:cNvPr id="16" name="Google Shape;16;p3"/>
          <p:cNvSpPr txBox="1"/>
          <p:nvPr>
            <p:ph type="title"/>
          </p:nvPr>
        </p:nvSpPr>
        <p:spPr>
          <a:xfrm>
            <a:off x="715100" y="3328050"/>
            <a:ext cx="7708800" cy="1253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sz="7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7" name="Google Shape;17;p3"/>
          <p:cNvSpPr txBox="1"/>
          <p:nvPr>
            <p:ph hasCustomPrompt="1" idx="2" type="title"/>
          </p:nvPr>
        </p:nvSpPr>
        <p:spPr>
          <a:xfrm>
            <a:off x="715100" y="2074250"/>
            <a:ext cx="7708800" cy="1253700"/>
          </a:xfrm>
          <a:prstGeom prst="rect">
            <a:avLst/>
          </a:prstGeom>
        </p:spPr>
        <p:txBody>
          <a:bodyPr anchorCtr="0" anchor="b" bIns="91425" lIns="91425" spcFirstLastPara="1" rIns="91425" wrap="square" tIns="91425">
            <a:noAutofit/>
          </a:bodyPr>
          <a:lstStyle>
            <a:lvl1pPr lvl="0">
              <a:spcBef>
                <a:spcPts val="0"/>
              </a:spcBef>
              <a:spcAft>
                <a:spcPts val="0"/>
              </a:spcAft>
              <a:buClr>
                <a:schemeClr val="lt2"/>
              </a:buClr>
              <a:buSzPts val="6000"/>
              <a:buNone/>
              <a:defRPr sz="7000">
                <a:solidFill>
                  <a:schemeClr val="lt2"/>
                </a:solidFill>
              </a:defRPr>
            </a:lvl1pPr>
            <a:lvl2pPr lvl="1" algn="ctr">
              <a:spcBef>
                <a:spcPts val="0"/>
              </a:spcBef>
              <a:spcAft>
                <a:spcPts val="0"/>
              </a:spcAft>
              <a:buClr>
                <a:schemeClr val="lt2"/>
              </a:buClr>
              <a:buSzPts val="6000"/>
              <a:buNone/>
              <a:defRPr sz="6000">
                <a:solidFill>
                  <a:schemeClr val="lt2"/>
                </a:solidFill>
              </a:defRPr>
            </a:lvl2pPr>
            <a:lvl3pPr lvl="2" algn="ctr">
              <a:spcBef>
                <a:spcPts val="0"/>
              </a:spcBef>
              <a:spcAft>
                <a:spcPts val="0"/>
              </a:spcAft>
              <a:buClr>
                <a:schemeClr val="lt2"/>
              </a:buClr>
              <a:buSzPts val="6000"/>
              <a:buNone/>
              <a:defRPr sz="6000">
                <a:solidFill>
                  <a:schemeClr val="lt2"/>
                </a:solidFill>
              </a:defRPr>
            </a:lvl3pPr>
            <a:lvl4pPr lvl="3" algn="ctr">
              <a:spcBef>
                <a:spcPts val="0"/>
              </a:spcBef>
              <a:spcAft>
                <a:spcPts val="0"/>
              </a:spcAft>
              <a:buClr>
                <a:schemeClr val="lt2"/>
              </a:buClr>
              <a:buSzPts val="6000"/>
              <a:buNone/>
              <a:defRPr sz="6000">
                <a:solidFill>
                  <a:schemeClr val="lt2"/>
                </a:solidFill>
              </a:defRPr>
            </a:lvl4pPr>
            <a:lvl5pPr lvl="4" algn="ctr">
              <a:spcBef>
                <a:spcPts val="0"/>
              </a:spcBef>
              <a:spcAft>
                <a:spcPts val="0"/>
              </a:spcAft>
              <a:buClr>
                <a:schemeClr val="lt2"/>
              </a:buClr>
              <a:buSzPts val="6000"/>
              <a:buNone/>
              <a:defRPr sz="6000">
                <a:solidFill>
                  <a:schemeClr val="lt2"/>
                </a:solidFill>
              </a:defRPr>
            </a:lvl5pPr>
            <a:lvl6pPr lvl="5" algn="ctr">
              <a:spcBef>
                <a:spcPts val="0"/>
              </a:spcBef>
              <a:spcAft>
                <a:spcPts val="0"/>
              </a:spcAft>
              <a:buClr>
                <a:schemeClr val="lt2"/>
              </a:buClr>
              <a:buSzPts val="6000"/>
              <a:buNone/>
              <a:defRPr sz="6000">
                <a:solidFill>
                  <a:schemeClr val="lt2"/>
                </a:solidFill>
              </a:defRPr>
            </a:lvl6pPr>
            <a:lvl7pPr lvl="6" algn="ctr">
              <a:spcBef>
                <a:spcPts val="0"/>
              </a:spcBef>
              <a:spcAft>
                <a:spcPts val="0"/>
              </a:spcAft>
              <a:buClr>
                <a:schemeClr val="lt2"/>
              </a:buClr>
              <a:buSzPts val="6000"/>
              <a:buNone/>
              <a:defRPr sz="6000">
                <a:solidFill>
                  <a:schemeClr val="lt2"/>
                </a:solidFill>
              </a:defRPr>
            </a:lvl7pPr>
            <a:lvl8pPr lvl="7" algn="ctr">
              <a:spcBef>
                <a:spcPts val="0"/>
              </a:spcBef>
              <a:spcAft>
                <a:spcPts val="0"/>
              </a:spcAft>
              <a:buClr>
                <a:schemeClr val="lt2"/>
              </a:buClr>
              <a:buSzPts val="6000"/>
              <a:buNone/>
              <a:defRPr sz="6000">
                <a:solidFill>
                  <a:schemeClr val="lt2"/>
                </a:solidFill>
              </a:defRPr>
            </a:lvl8pPr>
            <a:lvl9pPr lvl="8" algn="ctr">
              <a:spcBef>
                <a:spcPts val="0"/>
              </a:spcBef>
              <a:spcAft>
                <a:spcPts val="0"/>
              </a:spcAft>
              <a:buClr>
                <a:schemeClr val="lt2"/>
              </a:buClr>
              <a:buSzPts val="6000"/>
              <a:buNone/>
              <a:defRPr sz="6000">
                <a:solidFill>
                  <a:schemeClr val="lt2"/>
                </a:solidFill>
              </a:defRPr>
            </a:lvl9pPr>
          </a:lstStyle>
          <a:p>
            <a:r>
              <a:t>xx%</a:t>
            </a:r>
          </a:p>
        </p:txBody>
      </p:sp>
      <p:sp>
        <p:nvSpPr>
          <p:cNvPr id="18" name="Google Shape;18;p3"/>
          <p:cNvSpPr txBox="1"/>
          <p:nvPr>
            <p:ph idx="1" type="subTitle"/>
          </p:nvPr>
        </p:nvSpPr>
        <p:spPr>
          <a:xfrm>
            <a:off x="4572000" y="535000"/>
            <a:ext cx="3856800" cy="388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sz="14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spTree>
      <p:nvGrpSpPr>
        <p:cNvPr id="110" name="Shape 110"/>
        <p:cNvGrpSpPr/>
        <p:nvPr/>
      </p:nvGrpSpPr>
      <p:grpSpPr>
        <a:xfrm>
          <a:off x="0" y="0"/>
          <a:ext cx="0" cy="0"/>
          <a:chOff x="0" y="0"/>
          <a:chExt cx="0" cy="0"/>
        </a:xfrm>
      </p:grpSpPr>
      <p:pic>
        <p:nvPicPr>
          <p:cNvPr id="111" name="Google Shape;111;p21"/>
          <p:cNvPicPr preferRelativeResize="0"/>
          <p:nvPr/>
        </p:nvPicPr>
        <p:blipFill rotWithShape="1">
          <a:blip r:embed="rId2">
            <a:alphaModFix/>
          </a:blip>
          <a:srcRect b="-5849" l="-50000" r="50000" t="49600"/>
          <a:stretch/>
        </p:blipFill>
        <p:spPr>
          <a:xfrm>
            <a:off x="0" y="0"/>
            <a:ext cx="9144000" cy="5143500"/>
          </a:xfrm>
          <a:prstGeom prst="rect">
            <a:avLst/>
          </a:prstGeom>
          <a:noFill/>
          <a:ln>
            <a:noFill/>
          </a:ln>
        </p:spPr>
      </p:pic>
      <p:sp>
        <p:nvSpPr>
          <p:cNvPr id="112" name="Google Shape;112;p21"/>
          <p:cNvSpPr txBox="1"/>
          <p:nvPr>
            <p:ph idx="1" type="subTitle"/>
          </p:nvPr>
        </p:nvSpPr>
        <p:spPr>
          <a:xfrm>
            <a:off x="715100" y="3758613"/>
            <a:ext cx="2131800" cy="548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13" name="Google Shape;113;p21"/>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a:spcBef>
                <a:spcPts val="0"/>
              </a:spcBef>
              <a:spcAft>
                <a:spcPts val="0"/>
              </a:spcAft>
              <a:buClr>
                <a:schemeClr val="dk1"/>
              </a:buClr>
              <a:buSzPts val="2500"/>
              <a:buNone/>
              <a:defRPr sz="2500">
                <a:solidFill>
                  <a:schemeClr val="dk1"/>
                </a:solidFill>
              </a:defRPr>
            </a:lvl1pPr>
            <a:lvl2pPr lvl="1">
              <a:spcBef>
                <a:spcPts val="0"/>
              </a:spcBef>
              <a:spcAft>
                <a:spcPts val="0"/>
              </a:spcAft>
              <a:buClr>
                <a:schemeClr val="dk1"/>
              </a:buClr>
              <a:buSzPts val="2500"/>
              <a:buNone/>
              <a:defRPr sz="2500">
                <a:solidFill>
                  <a:schemeClr val="dk1"/>
                </a:solidFill>
              </a:defRPr>
            </a:lvl2pPr>
            <a:lvl3pPr lvl="2">
              <a:spcBef>
                <a:spcPts val="0"/>
              </a:spcBef>
              <a:spcAft>
                <a:spcPts val="0"/>
              </a:spcAft>
              <a:buClr>
                <a:schemeClr val="dk1"/>
              </a:buClr>
              <a:buSzPts val="2500"/>
              <a:buNone/>
              <a:defRPr sz="2500">
                <a:solidFill>
                  <a:schemeClr val="dk1"/>
                </a:solidFill>
              </a:defRPr>
            </a:lvl3pPr>
            <a:lvl4pPr lvl="3">
              <a:spcBef>
                <a:spcPts val="0"/>
              </a:spcBef>
              <a:spcAft>
                <a:spcPts val="0"/>
              </a:spcAft>
              <a:buClr>
                <a:schemeClr val="dk1"/>
              </a:buClr>
              <a:buSzPts val="2500"/>
              <a:buNone/>
              <a:defRPr sz="2500">
                <a:solidFill>
                  <a:schemeClr val="dk1"/>
                </a:solidFill>
              </a:defRPr>
            </a:lvl4pPr>
            <a:lvl5pPr lvl="4">
              <a:spcBef>
                <a:spcPts val="0"/>
              </a:spcBef>
              <a:spcAft>
                <a:spcPts val="0"/>
              </a:spcAft>
              <a:buClr>
                <a:schemeClr val="dk1"/>
              </a:buClr>
              <a:buSzPts val="2500"/>
              <a:buNone/>
              <a:defRPr sz="2500">
                <a:solidFill>
                  <a:schemeClr val="dk1"/>
                </a:solidFill>
              </a:defRPr>
            </a:lvl5pPr>
            <a:lvl6pPr lvl="5">
              <a:spcBef>
                <a:spcPts val="0"/>
              </a:spcBef>
              <a:spcAft>
                <a:spcPts val="0"/>
              </a:spcAft>
              <a:buClr>
                <a:schemeClr val="dk1"/>
              </a:buClr>
              <a:buSzPts val="2500"/>
              <a:buNone/>
              <a:defRPr sz="2500">
                <a:solidFill>
                  <a:schemeClr val="dk1"/>
                </a:solidFill>
              </a:defRPr>
            </a:lvl6pPr>
            <a:lvl7pPr lvl="6">
              <a:spcBef>
                <a:spcPts val="0"/>
              </a:spcBef>
              <a:spcAft>
                <a:spcPts val="0"/>
              </a:spcAft>
              <a:buClr>
                <a:schemeClr val="dk1"/>
              </a:buClr>
              <a:buSzPts val="2500"/>
              <a:buNone/>
              <a:defRPr sz="2500">
                <a:solidFill>
                  <a:schemeClr val="dk1"/>
                </a:solidFill>
              </a:defRPr>
            </a:lvl7pPr>
            <a:lvl8pPr lvl="7">
              <a:spcBef>
                <a:spcPts val="0"/>
              </a:spcBef>
              <a:spcAft>
                <a:spcPts val="0"/>
              </a:spcAft>
              <a:buClr>
                <a:schemeClr val="dk1"/>
              </a:buClr>
              <a:buSzPts val="2500"/>
              <a:buNone/>
              <a:defRPr sz="2500">
                <a:solidFill>
                  <a:schemeClr val="dk1"/>
                </a:solidFill>
              </a:defRPr>
            </a:lvl8pPr>
            <a:lvl9pPr lvl="8">
              <a:spcBef>
                <a:spcPts val="0"/>
              </a:spcBef>
              <a:spcAft>
                <a:spcPts val="0"/>
              </a:spcAft>
              <a:buClr>
                <a:schemeClr val="dk1"/>
              </a:buClr>
              <a:buSzPts val="2500"/>
              <a:buNone/>
              <a:defRPr sz="2500">
                <a:solidFill>
                  <a:schemeClr val="dk1"/>
                </a:solidFill>
              </a:defRPr>
            </a:lvl9pPr>
          </a:lstStyle>
          <a:p/>
        </p:txBody>
      </p:sp>
      <p:sp>
        <p:nvSpPr>
          <p:cNvPr id="114" name="Google Shape;114;p21"/>
          <p:cNvSpPr txBox="1"/>
          <p:nvPr>
            <p:ph idx="2" type="subTitle"/>
          </p:nvPr>
        </p:nvSpPr>
        <p:spPr>
          <a:xfrm>
            <a:off x="715100" y="3377613"/>
            <a:ext cx="2131800" cy="4572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15" name="Google Shape;115;p21"/>
          <p:cNvSpPr txBox="1"/>
          <p:nvPr>
            <p:ph idx="3" type="subTitle"/>
          </p:nvPr>
        </p:nvSpPr>
        <p:spPr>
          <a:xfrm>
            <a:off x="3506099" y="3758613"/>
            <a:ext cx="2131800" cy="548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16" name="Google Shape;116;p21"/>
          <p:cNvSpPr txBox="1"/>
          <p:nvPr>
            <p:ph idx="4" type="subTitle"/>
          </p:nvPr>
        </p:nvSpPr>
        <p:spPr>
          <a:xfrm>
            <a:off x="3506099" y="3377613"/>
            <a:ext cx="2131800" cy="4572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17" name="Google Shape;117;p21"/>
          <p:cNvSpPr txBox="1"/>
          <p:nvPr>
            <p:ph idx="5" type="subTitle"/>
          </p:nvPr>
        </p:nvSpPr>
        <p:spPr>
          <a:xfrm>
            <a:off x="6297200" y="3758613"/>
            <a:ext cx="2131800" cy="548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18" name="Google Shape;118;p21"/>
          <p:cNvSpPr txBox="1"/>
          <p:nvPr>
            <p:ph idx="6" type="subTitle"/>
          </p:nvPr>
        </p:nvSpPr>
        <p:spPr>
          <a:xfrm>
            <a:off x="6297200" y="3377613"/>
            <a:ext cx="2131800" cy="4572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119" name="Shape 119"/>
        <p:cNvGrpSpPr/>
        <p:nvPr/>
      </p:nvGrpSpPr>
      <p:grpSpPr>
        <a:xfrm>
          <a:off x="0" y="0"/>
          <a:ext cx="0" cy="0"/>
          <a:chOff x="0" y="0"/>
          <a:chExt cx="0" cy="0"/>
        </a:xfrm>
      </p:grpSpPr>
      <p:pic>
        <p:nvPicPr>
          <p:cNvPr id="120" name="Google Shape;120;p22"/>
          <p:cNvPicPr preferRelativeResize="0"/>
          <p:nvPr/>
        </p:nvPicPr>
        <p:blipFill rotWithShape="1">
          <a:blip r:embed="rId2">
            <a:alphaModFix/>
          </a:blip>
          <a:srcRect b="47851" l="104756" r="280062" t="-108210"/>
          <a:stretch/>
        </p:blipFill>
        <p:spPr>
          <a:xfrm rot="10800000">
            <a:off x="1325" y="-1637"/>
            <a:ext cx="9141450" cy="5146775"/>
          </a:xfrm>
          <a:prstGeom prst="rect">
            <a:avLst/>
          </a:prstGeom>
          <a:noFill/>
          <a:ln>
            <a:noFill/>
          </a:ln>
        </p:spPr>
      </p:pic>
      <p:sp>
        <p:nvSpPr>
          <p:cNvPr id="121" name="Google Shape;121;p22"/>
          <p:cNvSpPr txBox="1"/>
          <p:nvPr>
            <p:ph idx="1" type="subTitle"/>
          </p:nvPr>
        </p:nvSpPr>
        <p:spPr>
          <a:xfrm>
            <a:off x="715100" y="2046500"/>
            <a:ext cx="3780600" cy="7203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22" name="Google Shape;122;p22"/>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a:spcBef>
                <a:spcPts val="0"/>
              </a:spcBef>
              <a:spcAft>
                <a:spcPts val="0"/>
              </a:spcAft>
              <a:buClr>
                <a:schemeClr val="dk1"/>
              </a:buClr>
              <a:buSzPts val="2500"/>
              <a:buNone/>
              <a:defRPr sz="2500">
                <a:solidFill>
                  <a:schemeClr val="dk1"/>
                </a:solidFill>
              </a:defRPr>
            </a:lvl1pPr>
            <a:lvl2pPr lvl="1">
              <a:spcBef>
                <a:spcPts val="0"/>
              </a:spcBef>
              <a:spcAft>
                <a:spcPts val="0"/>
              </a:spcAft>
              <a:buClr>
                <a:schemeClr val="dk1"/>
              </a:buClr>
              <a:buSzPts val="2500"/>
              <a:buNone/>
              <a:defRPr sz="2500">
                <a:solidFill>
                  <a:schemeClr val="dk1"/>
                </a:solidFill>
              </a:defRPr>
            </a:lvl2pPr>
            <a:lvl3pPr lvl="2">
              <a:spcBef>
                <a:spcPts val="0"/>
              </a:spcBef>
              <a:spcAft>
                <a:spcPts val="0"/>
              </a:spcAft>
              <a:buClr>
                <a:schemeClr val="dk1"/>
              </a:buClr>
              <a:buSzPts val="2500"/>
              <a:buNone/>
              <a:defRPr sz="2500">
                <a:solidFill>
                  <a:schemeClr val="dk1"/>
                </a:solidFill>
              </a:defRPr>
            </a:lvl3pPr>
            <a:lvl4pPr lvl="3">
              <a:spcBef>
                <a:spcPts val="0"/>
              </a:spcBef>
              <a:spcAft>
                <a:spcPts val="0"/>
              </a:spcAft>
              <a:buClr>
                <a:schemeClr val="dk1"/>
              </a:buClr>
              <a:buSzPts val="2500"/>
              <a:buNone/>
              <a:defRPr sz="2500">
                <a:solidFill>
                  <a:schemeClr val="dk1"/>
                </a:solidFill>
              </a:defRPr>
            </a:lvl4pPr>
            <a:lvl5pPr lvl="4">
              <a:spcBef>
                <a:spcPts val="0"/>
              </a:spcBef>
              <a:spcAft>
                <a:spcPts val="0"/>
              </a:spcAft>
              <a:buClr>
                <a:schemeClr val="dk1"/>
              </a:buClr>
              <a:buSzPts val="2500"/>
              <a:buNone/>
              <a:defRPr sz="2500">
                <a:solidFill>
                  <a:schemeClr val="dk1"/>
                </a:solidFill>
              </a:defRPr>
            </a:lvl5pPr>
            <a:lvl6pPr lvl="5">
              <a:spcBef>
                <a:spcPts val="0"/>
              </a:spcBef>
              <a:spcAft>
                <a:spcPts val="0"/>
              </a:spcAft>
              <a:buClr>
                <a:schemeClr val="dk1"/>
              </a:buClr>
              <a:buSzPts val="2500"/>
              <a:buNone/>
              <a:defRPr sz="2500">
                <a:solidFill>
                  <a:schemeClr val="dk1"/>
                </a:solidFill>
              </a:defRPr>
            </a:lvl6pPr>
            <a:lvl7pPr lvl="6">
              <a:spcBef>
                <a:spcPts val="0"/>
              </a:spcBef>
              <a:spcAft>
                <a:spcPts val="0"/>
              </a:spcAft>
              <a:buClr>
                <a:schemeClr val="dk1"/>
              </a:buClr>
              <a:buSzPts val="2500"/>
              <a:buNone/>
              <a:defRPr sz="2500">
                <a:solidFill>
                  <a:schemeClr val="dk1"/>
                </a:solidFill>
              </a:defRPr>
            </a:lvl7pPr>
            <a:lvl8pPr lvl="7">
              <a:spcBef>
                <a:spcPts val="0"/>
              </a:spcBef>
              <a:spcAft>
                <a:spcPts val="0"/>
              </a:spcAft>
              <a:buClr>
                <a:schemeClr val="dk1"/>
              </a:buClr>
              <a:buSzPts val="2500"/>
              <a:buNone/>
              <a:defRPr sz="2500">
                <a:solidFill>
                  <a:schemeClr val="dk1"/>
                </a:solidFill>
              </a:defRPr>
            </a:lvl8pPr>
            <a:lvl9pPr lvl="8">
              <a:spcBef>
                <a:spcPts val="0"/>
              </a:spcBef>
              <a:spcAft>
                <a:spcPts val="0"/>
              </a:spcAft>
              <a:buClr>
                <a:schemeClr val="dk1"/>
              </a:buClr>
              <a:buSzPts val="2500"/>
              <a:buNone/>
              <a:defRPr sz="2500">
                <a:solidFill>
                  <a:schemeClr val="dk1"/>
                </a:solidFill>
              </a:defRPr>
            </a:lvl9pPr>
          </a:lstStyle>
          <a:p/>
        </p:txBody>
      </p:sp>
      <p:sp>
        <p:nvSpPr>
          <p:cNvPr id="123" name="Google Shape;123;p22"/>
          <p:cNvSpPr txBox="1"/>
          <p:nvPr>
            <p:ph idx="2" type="subTitle"/>
          </p:nvPr>
        </p:nvSpPr>
        <p:spPr>
          <a:xfrm>
            <a:off x="715100" y="3299000"/>
            <a:ext cx="3780600" cy="7203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24" name="Google Shape;124;p22"/>
          <p:cNvSpPr txBox="1"/>
          <p:nvPr>
            <p:ph idx="3" type="subTitle"/>
          </p:nvPr>
        </p:nvSpPr>
        <p:spPr>
          <a:xfrm>
            <a:off x="715100" y="1666700"/>
            <a:ext cx="3780600" cy="4560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25" name="Google Shape;125;p22"/>
          <p:cNvSpPr txBox="1"/>
          <p:nvPr>
            <p:ph idx="4" type="subTitle"/>
          </p:nvPr>
        </p:nvSpPr>
        <p:spPr>
          <a:xfrm>
            <a:off x="715100" y="2919200"/>
            <a:ext cx="3780600" cy="4560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26" name="Google Shape;126;p22"/>
          <p:cNvSpPr txBox="1"/>
          <p:nvPr>
            <p:ph idx="5" type="subTitle"/>
          </p:nvPr>
        </p:nvSpPr>
        <p:spPr>
          <a:xfrm>
            <a:off x="4648300" y="2046500"/>
            <a:ext cx="3780600" cy="7203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27" name="Google Shape;127;p22"/>
          <p:cNvSpPr txBox="1"/>
          <p:nvPr>
            <p:ph idx="6" type="subTitle"/>
          </p:nvPr>
        </p:nvSpPr>
        <p:spPr>
          <a:xfrm>
            <a:off x="4648300" y="3299000"/>
            <a:ext cx="3780600" cy="7203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28" name="Google Shape;128;p22"/>
          <p:cNvSpPr txBox="1"/>
          <p:nvPr>
            <p:ph idx="7" type="subTitle"/>
          </p:nvPr>
        </p:nvSpPr>
        <p:spPr>
          <a:xfrm>
            <a:off x="4648300" y="1666700"/>
            <a:ext cx="3780600" cy="4560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29" name="Google Shape;129;p22"/>
          <p:cNvSpPr txBox="1"/>
          <p:nvPr>
            <p:ph idx="8" type="subTitle"/>
          </p:nvPr>
        </p:nvSpPr>
        <p:spPr>
          <a:xfrm>
            <a:off x="4648300" y="2919200"/>
            <a:ext cx="3780600" cy="4560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130" name="Shape 130"/>
        <p:cNvGrpSpPr/>
        <p:nvPr/>
      </p:nvGrpSpPr>
      <p:grpSpPr>
        <a:xfrm>
          <a:off x="0" y="0"/>
          <a:ext cx="0" cy="0"/>
          <a:chOff x="0" y="0"/>
          <a:chExt cx="0" cy="0"/>
        </a:xfrm>
      </p:grpSpPr>
      <p:sp>
        <p:nvSpPr>
          <p:cNvPr id="131" name="Google Shape;131;p23"/>
          <p:cNvSpPr txBox="1"/>
          <p:nvPr>
            <p:ph idx="1" type="subTitle"/>
          </p:nvPr>
        </p:nvSpPr>
        <p:spPr>
          <a:xfrm>
            <a:off x="715100" y="1879700"/>
            <a:ext cx="2432400" cy="887100"/>
          </a:xfrm>
          <a:prstGeom prst="rect">
            <a:avLst/>
          </a:prstGeom>
          <a:ln>
            <a:noFill/>
          </a:ln>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32" name="Google Shape;132;p23"/>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a:spcBef>
                <a:spcPts val="0"/>
              </a:spcBef>
              <a:spcAft>
                <a:spcPts val="0"/>
              </a:spcAft>
              <a:buClr>
                <a:schemeClr val="dk1"/>
              </a:buClr>
              <a:buSzPts val="2500"/>
              <a:buNone/>
              <a:defRPr sz="2500">
                <a:solidFill>
                  <a:schemeClr val="dk1"/>
                </a:solidFill>
              </a:defRPr>
            </a:lvl1pPr>
            <a:lvl2pPr lvl="1">
              <a:spcBef>
                <a:spcPts val="0"/>
              </a:spcBef>
              <a:spcAft>
                <a:spcPts val="0"/>
              </a:spcAft>
              <a:buClr>
                <a:schemeClr val="dk1"/>
              </a:buClr>
              <a:buSzPts val="2500"/>
              <a:buNone/>
              <a:defRPr sz="2500">
                <a:solidFill>
                  <a:schemeClr val="dk1"/>
                </a:solidFill>
              </a:defRPr>
            </a:lvl2pPr>
            <a:lvl3pPr lvl="2">
              <a:spcBef>
                <a:spcPts val="0"/>
              </a:spcBef>
              <a:spcAft>
                <a:spcPts val="0"/>
              </a:spcAft>
              <a:buClr>
                <a:schemeClr val="dk1"/>
              </a:buClr>
              <a:buSzPts val="2500"/>
              <a:buNone/>
              <a:defRPr sz="2500">
                <a:solidFill>
                  <a:schemeClr val="dk1"/>
                </a:solidFill>
              </a:defRPr>
            </a:lvl3pPr>
            <a:lvl4pPr lvl="3">
              <a:spcBef>
                <a:spcPts val="0"/>
              </a:spcBef>
              <a:spcAft>
                <a:spcPts val="0"/>
              </a:spcAft>
              <a:buClr>
                <a:schemeClr val="dk1"/>
              </a:buClr>
              <a:buSzPts val="2500"/>
              <a:buNone/>
              <a:defRPr sz="2500">
                <a:solidFill>
                  <a:schemeClr val="dk1"/>
                </a:solidFill>
              </a:defRPr>
            </a:lvl4pPr>
            <a:lvl5pPr lvl="4">
              <a:spcBef>
                <a:spcPts val="0"/>
              </a:spcBef>
              <a:spcAft>
                <a:spcPts val="0"/>
              </a:spcAft>
              <a:buClr>
                <a:schemeClr val="dk1"/>
              </a:buClr>
              <a:buSzPts val="2500"/>
              <a:buNone/>
              <a:defRPr sz="2500">
                <a:solidFill>
                  <a:schemeClr val="dk1"/>
                </a:solidFill>
              </a:defRPr>
            </a:lvl5pPr>
            <a:lvl6pPr lvl="5">
              <a:spcBef>
                <a:spcPts val="0"/>
              </a:spcBef>
              <a:spcAft>
                <a:spcPts val="0"/>
              </a:spcAft>
              <a:buClr>
                <a:schemeClr val="dk1"/>
              </a:buClr>
              <a:buSzPts val="2500"/>
              <a:buNone/>
              <a:defRPr sz="2500">
                <a:solidFill>
                  <a:schemeClr val="dk1"/>
                </a:solidFill>
              </a:defRPr>
            </a:lvl6pPr>
            <a:lvl7pPr lvl="6">
              <a:spcBef>
                <a:spcPts val="0"/>
              </a:spcBef>
              <a:spcAft>
                <a:spcPts val="0"/>
              </a:spcAft>
              <a:buClr>
                <a:schemeClr val="dk1"/>
              </a:buClr>
              <a:buSzPts val="2500"/>
              <a:buNone/>
              <a:defRPr sz="2500">
                <a:solidFill>
                  <a:schemeClr val="dk1"/>
                </a:solidFill>
              </a:defRPr>
            </a:lvl7pPr>
            <a:lvl8pPr lvl="7">
              <a:spcBef>
                <a:spcPts val="0"/>
              </a:spcBef>
              <a:spcAft>
                <a:spcPts val="0"/>
              </a:spcAft>
              <a:buClr>
                <a:schemeClr val="dk1"/>
              </a:buClr>
              <a:buSzPts val="2500"/>
              <a:buNone/>
              <a:defRPr sz="2500">
                <a:solidFill>
                  <a:schemeClr val="dk1"/>
                </a:solidFill>
              </a:defRPr>
            </a:lvl8pPr>
            <a:lvl9pPr lvl="8">
              <a:spcBef>
                <a:spcPts val="0"/>
              </a:spcBef>
              <a:spcAft>
                <a:spcPts val="0"/>
              </a:spcAft>
              <a:buClr>
                <a:schemeClr val="dk1"/>
              </a:buClr>
              <a:buSzPts val="2500"/>
              <a:buNone/>
              <a:defRPr sz="2500">
                <a:solidFill>
                  <a:schemeClr val="dk1"/>
                </a:solidFill>
              </a:defRPr>
            </a:lvl9pPr>
          </a:lstStyle>
          <a:p/>
        </p:txBody>
      </p:sp>
      <p:sp>
        <p:nvSpPr>
          <p:cNvPr id="133" name="Google Shape;133;p23"/>
          <p:cNvSpPr txBox="1"/>
          <p:nvPr>
            <p:ph idx="2" type="subTitle"/>
          </p:nvPr>
        </p:nvSpPr>
        <p:spPr>
          <a:xfrm>
            <a:off x="715100" y="3574400"/>
            <a:ext cx="2432400" cy="887100"/>
          </a:xfrm>
          <a:prstGeom prst="rect">
            <a:avLst/>
          </a:prstGeom>
          <a:ln>
            <a:noFill/>
          </a:ln>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34" name="Google Shape;134;p23"/>
          <p:cNvSpPr txBox="1"/>
          <p:nvPr>
            <p:ph idx="3" type="subTitle"/>
          </p:nvPr>
        </p:nvSpPr>
        <p:spPr>
          <a:xfrm>
            <a:off x="715100" y="1224500"/>
            <a:ext cx="2432400" cy="7314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35" name="Google Shape;135;p23"/>
          <p:cNvSpPr txBox="1"/>
          <p:nvPr>
            <p:ph idx="4" type="subTitle"/>
          </p:nvPr>
        </p:nvSpPr>
        <p:spPr>
          <a:xfrm>
            <a:off x="715100" y="2919200"/>
            <a:ext cx="2432400" cy="7314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36" name="Google Shape;136;p23"/>
          <p:cNvSpPr txBox="1"/>
          <p:nvPr>
            <p:ph idx="5" type="subTitle"/>
          </p:nvPr>
        </p:nvSpPr>
        <p:spPr>
          <a:xfrm>
            <a:off x="3355799" y="1879700"/>
            <a:ext cx="2432400" cy="887100"/>
          </a:xfrm>
          <a:prstGeom prst="rect">
            <a:avLst/>
          </a:prstGeom>
          <a:ln>
            <a:noFill/>
          </a:ln>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37" name="Google Shape;137;p23"/>
          <p:cNvSpPr txBox="1"/>
          <p:nvPr>
            <p:ph idx="6" type="subTitle"/>
          </p:nvPr>
        </p:nvSpPr>
        <p:spPr>
          <a:xfrm>
            <a:off x="3355799" y="3574400"/>
            <a:ext cx="2432400" cy="887100"/>
          </a:xfrm>
          <a:prstGeom prst="rect">
            <a:avLst/>
          </a:prstGeom>
          <a:ln>
            <a:noFill/>
          </a:ln>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38" name="Google Shape;138;p23"/>
          <p:cNvSpPr txBox="1"/>
          <p:nvPr>
            <p:ph idx="7" type="subTitle"/>
          </p:nvPr>
        </p:nvSpPr>
        <p:spPr>
          <a:xfrm>
            <a:off x="3355800" y="1224500"/>
            <a:ext cx="2432400" cy="7314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39" name="Google Shape;139;p23"/>
          <p:cNvSpPr txBox="1"/>
          <p:nvPr>
            <p:ph idx="8" type="subTitle"/>
          </p:nvPr>
        </p:nvSpPr>
        <p:spPr>
          <a:xfrm>
            <a:off x="3355800" y="2919200"/>
            <a:ext cx="2432400" cy="7314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40" name="Google Shape;140;p23"/>
          <p:cNvSpPr txBox="1"/>
          <p:nvPr>
            <p:ph idx="9" type="subTitle"/>
          </p:nvPr>
        </p:nvSpPr>
        <p:spPr>
          <a:xfrm>
            <a:off x="5996501" y="1879700"/>
            <a:ext cx="2432400" cy="887100"/>
          </a:xfrm>
          <a:prstGeom prst="rect">
            <a:avLst/>
          </a:prstGeom>
          <a:ln>
            <a:noFill/>
          </a:ln>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41" name="Google Shape;141;p23"/>
          <p:cNvSpPr txBox="1"/>
          <p:nvPr>
            <p:ph idx="13" type="subTitle"/>
          </p:nvPr>
        </p:nvSpPr>
        <p:spPr>
          <a:xfrm>
            <a:off x="5996501" y="3574400"/>
            <a:ext cx="2432400" cy="887100"/>
          </a:xfrm>
          <a:prstGeom prst="rect">
            <a:avLst/>
          </a:prstGeom>
          <a:ln>
            <a:noFill/>
          </a:ln>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42" name="Google Shape;142;p23"/>
          <p:cNvSpPr txBox="1"/>
          <p:nvPr>
            <p:ph idx="14" type="subTitle"/>
          </p:nvPr>
        </p:nvSpPr>
        <p:spPr>
          <a:xfrm>
            <a:off x="5996503" y="1224500"/>
            <a:ext cx="2432400" cy="7314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43" name="Google Shape;143;p23"/>
          <p:cNvSpPr txBox="1"/>
          <p:nvPr>
            <p:ph idx="15" type="subTitle"/>
          </p:nvPr>
        </p:nvSpPr>
        <p:spPr>
          <a:xfrm>
            <a:off x="5996503" y="2919200"/>
            <a:ext cx="2432400" cy="7314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144" name="Shape 144"/>
        <p:cNvGrpSpPr/>
        <p:nvPr/>
      </p:nvGrpSpPr>
      <p:grpSpPr>
        <a:xfrm>
          <a:off x="0" y="0"/>
          <a:ext cx="0" cy="0"/>
          <a:chOff x="0" y="0"/>
          <a:chExt cx="0" cy="0"/>
        </a:xfrm>
      </p:grpSpPr>
      <p:pic>
        <p:nvPicPr>
          <p:cNvPr id="145" name="Google Shape;145;p24"/>
          <p:cNvPicPr preferRelativeResize="0"/>
          <p:nvPr/>
        </p:nvPicPr>
        <p:blipFill rotWithShape="1">
          <a:blip r:embed="rId2">
            <a:alphaModFix/>
          </a:blip>
          <a:srcRect b="-5849" l="-50000" r="50000" t="49600"/>
          <a:stretch/>
        </p:blipFill>
        <p:spPr>
          <a:xfrm>
            <a:off x="0" y="0"/>
            <a:ext cx="9144000" cy="5143500"/>
          </a:xfrm>
          <a:prstGeom prst="rect">
            <a:avLst/>
          </a:prstGeom>
          <a:noFill/>
          <a:ln>
            <a:noFill/>
          </a:ln>
        </p:spPr>
      </p:pic>
      <p:sp>
        <p:nvSpPr>
          <p:cNvPr id="146" name="Google Shape;146;p24"/>
          <p:cNvSpPr txBox="1"/>
          <p:nvPr>
            <p:ph hasCustomPrompt="1" type="title"/>
          </p:nvPr>
        </p:nvSpPr>
        <p:spPr>
          <a:xfrm>
            <a:off x="715100" y="983000"/>
            <a:ext cx="7713900" cy="951900"/>
          </a:xfrm>
          <a:prstGeom prst="rect">
            <a:avLst/>
          </a:prstGeom>
        </p:spPr>
        <p:txBody>
          <a:bodyPr anchorCtr="0" anchor="b" bIns="91425" lIns="91425" spcFirstLastPara="1" rIns="91425" wrap="square" tIns="91425">
            <a:noAutofit/>
          </a:bodyPr>
          <a:lstStyle>
            <a:lvl1pPr lvl="0">
              <a:spcBef>
                <a:spcPts val="0"/>
              </a:spcBef>
              <a:spcAft>
                <a:spcPts val="0"/>
              </a:spcAft>
              <a:buSzPts val="6200"/>
              <a:buNone/>
              <a:defRPr sz="5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147" name="Google Shape;147;p24"/>
          <p:cNvSpPr txBox="1"/>
          <p:nvPr>
            <p:ph idx="1" type="subTitle"/>
          </p:nvPr>
        </p:nvSpPr>
        <p:spPr>
          <a:xfrm>
            <a:off x="715100" y="1858700"/>
            <a:ext cx="7713900" cy="605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None/>
              <a:defRPr sz="14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48" name="Google Shape;148;p24"/>
          <p:cNvSpPr txBox="1"/>
          <p:nvPr>
            <p:ph hasCustomPrompt="1" idx="2" type="title"/>
          </p:nvPr>
        </p:nvSpPr>
        <p:spPr>
          <a:xfrm>
            <a:off x="715100" y="2921600"/>
            <a:ext cx="7713900" cy="951900"/>
          </a:xfrm>
          <a:prstGeom prst="rect">
            <a:avLst/>
          </a:prstGeom>
        </p:spPr>
        <p:txBody>
          <a:bodyPr anchorCtr="0" anchor="b" bIns="91425" lIns="91425" spcFirstLastPara="1" rIns="91425" wrap="square" tIns="91425">
            <a:noAutofit/>
          </a:bodyPr>
          <a:lstStyle>
            <a:lvl1pPr lvl="0">
              <a:spcBef>
                <a:spcPts val="0"/>
              </a:spcBef>
              <a:spcAft>
                <a:spcPts val="0"/>
              </a:spcAft>
              <a:buSzPts val="6200"/>
              <a:buNone/>
              <a:defRPr sz="50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149" name="Google Shape;149;p24"/>
          <p:cNvSpPr txBox="1"/>
          <p:nvPr>
            <p:ph idx="3" type="subTitle"/>
          </p:nvPr>
        </p:nvSpPr>
        <p:spPr>
          <a:xfrm>
            <a:off x="715100" y="3797300"/>
            <a:ext cx="7713900" cy="605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None/>
              <a:defRPr sz="14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BLANK_1_1_1_1_1_1_3">
    <p:spTree>
      <p:nvGrpSpPr>
        <p:cNvPr id="150" name="Shape 150"/>
        <p:cNvGrpSpPr/>
        <p:nvPr/>
      </p:nvGrpSpPr>
      <p:grpSpPr>
        <a:xfrm>
          <a:off x="0" y="0"/>
          <a:ext cx="0" cy="0"/>
          <a:chOff x="0" y="0"/>
          <a:chExt cx="0" cy="0"/>
        </a:xfrm>
      </p:grpSpPr>
      <p:pic>
        <p:nvPicPr>
          <p:cNvPr id="151" name="Google Shape;151;p25"/>
          <p:cNvPicPr preferRelativeResize="0"/>
          <p:nvPr/>
        </p:nvPicPr>
        <p:blipFill rotWithShape="1">
          <a:blip r:embed="rId2">
            <a:alphaModFix/>
          </a:blip>
          <a:srcRect b="-108521" l="-235242" r="44460" t="44962"/>
          <a:stretch/>
        </p:blipFill>
        <p:spPr>
          <a:xfrm rot="10800000">
            <a:off x="-10150" y="0"/>
            <a:ext cx="9154150" cy="5148375"/>
          </a:xfrm>
          <a:prstGeom prst="rect">
            <a:avLst/>
          </a:prstGeom>
          <a:noFill/>
          <a:ln>
            <a:noFill/>
          </a:ln>
        </p:spPr>
      </p:pic>
      <p:sp>
        <p:nvSpPr>
          <p:cNvPr id="152" name="Google Shape;152;p25"/>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None/>
              <a:defRPr>
                <a:solidFill>
                  <a:schemeClr val="dk1"/>
                </a:solidFill>
              </a:defRPr>
            </a:lvl1pPr>
            <a:lvl2pPr lvl="1">
              <a:spcBef>
                <a:spcPts val="0"/>
              </a:spcBef>
              <a:spcAft>
                <a:spcPts val="0"/>
              </a:spcAft>
              <a:buClr>
                <a:schemeClr val="dk1"/>
              </a:buClr>
              <a:buSzPts val="3000"/>
              <a:buNone/>
              <a:defRPr sz="3000">
                <a:solidFill>
                  <a:schemeClr val="dk1"/>
                </a:solidFill>
              </a:defRPr>
            </a:lvl2pPr>
            <a:lvl3pPr lvl="2">
              <a:spcBef>
                <a:spcPts val="0"/>
              </a:spcBef>
              <a:spcAft>
                <a:spcPts val="0"/>
              </a:spcAft>
              <a:buClr>
                <a:schemeClr val="dk1"/>
              </a:buClr>
              <a:buSzPts val="3000"/>
              <a:buNone/>
              <a:defRPr sz="3000">
                <a:solidFill>
                  <a:schemeClr val="dk1"/>
                </a:solidFill>
              </a:defRPr>
            </a:lvl3pPr>
            <a:lvl4pPr lvl="3">
              <a:spcBef>
                <a:spcPts val="0"/>
              </a:spcBef>
              <a:spcAft>
                <a:spcPts val="0"/>
              </a:spcAft>
              <a:buClr>
                <a:schemeClr val="dk1"/>
              </a:buClr>
              <a:buSzPts val="3000"/>
              <a:buNone/>
              <a:defRPr sz="3000">
                <a:solidFill>
                  <a:schemeClr val="dk1"/>
                </a:solidFill>
              </a:defRPr>
            </a:lvl4pPr>
            <a:lvl5pPr lvl="4">
              <a:spcBef>
                <a:spcPts val="0"/>
              </a:spcBef>
              <a:spcAft>
                <a:spcPts val="0"/>
              </a:spcAft>
              <a:buClr>
                <a:schemeClr val="dk1"/>
              </a:buClr>
              <a:buSzPts val="3000"/>
              <a:buNone/>
              <a:defRPr sz="3000">
                <a:solidFill>
                  <a:schemeClr val="dk1"/>
                </a:solidFill>
              </a:defRPr>
            </a:lvl5pPr>
            <a:lvl6pPr lvl="5">
              <a:spcBef>
                <a:spcPts val="0"/>
              </a:spcBef>
              <a:spcAft>
                <a:spcPts val="0"/>
              </a:spcAft>
              <a:buClr>
                <a:schemeClr val="dk1"/>
              </a:buClr>
              <a:buSzPts val="3000"/>
              <a:buNone/>
              <a:defRPr sz="3000">
                <a:solidFill>
                  <a:schemeClr val="dk1"/>
                </a:solidFill>
              </a:defRPr>
            </a:lvl6pPr>
            <a:lvl7pPr lvl="6">
              <a:spcBef>
                <a:spcPts val="0"/>
              </a:spcBef>
              <a:spcAft>
                <a:spcPts val="0"/>
              </a:spcAft>
              <a:buClr>
                <a:schemeClr val="dk1"/>
              </a:buClr>
              <a:buSzPts val="3000"/>
              <a:buNone/>
              <a:defRPr sz="3000">
                <a:solidFill>
                  <a:schemeClr val="dk1"/>
                </a:solidFill>
              </a:defRPr>
            </a:lvl7pPr>
            <a:lvl8pPr lvl="7">
              <a:spcBef>
                <a:spcPts val="0"/>
              </a:spcBef>
              <a:spcAft>
                <a:spcPts val="0"/>
              </a:spcAft>
              <a:buClr>
                <a:schemeClr val="dk1"/>
              </a:buClr>
              <a:buSzPts val="3000"/>
              <a:buNone/>
              <a:defRPr sz="3000">
                <a:solidFill>
                  <a:schemeClr val="dk1"/>
                </a:solidFill>
              </a:defRPr>
            </a:lvl8pPr>
            <a:lvl9pPr lvl="8">
              <a:spcBef>
                <a:spcPts val="0"/>
              </a:spcBef>
              <a:spcAft>
                <a:spcPts val="0"/>
              </a:spcAft>
              <a:buClr>
                <a:schemeClr val="dk1"/>
              </a:buClr>
              <a:buSzPts val="3000"/>
              <a:buNone/>
              <a:defRPr sz="3000">
                <a:solidFill>
                  <a:schemeClr val="dk1"/>
                </a:solidFill>
              </a:defRPr>
            </a:lvl9pPr>
          </a:lstStyle>
          <a:p/>
        </p:txBody>
      </p:sp>
      <p:sp>
        <p:nvSpPr>
          <p:cNvPr id="153" name="Google Shape;153;p25"/>
          <p:cNvSpPr txBox="1"/>
          <p:nvPr>
            <p:ph hasCustomPrompt="1" idx="2" type="title"/>
          </p:nvPr>
        </p:nvSpPr>
        <p:spPr>
          <a:xfrm>
            <a:off x="715100" y="2532350"/>
            <a:ext cx="3780600" cy="456000"/>
          </a:xfrm>
          <a:prstGeom prst="rect">
            <a:avLst/>
          </a:prstGeom>
          <a:ln>
            <a:noFill/>
          </a:ln>
        </p:spPr>
        <p:txBody>
          <a:bodyPr anchorCtr="0" anchor="ctr" bIns="91425" lIns="91425" spcFirstLastPara="1" rIns="91425" wrap="square" tIns="91425">
            <a:noAutofit/>
          </a:bodyPr>
          <a:lstStyle>
            <a:lvl1pPr lvl="0">
              <a:spcBef>
                <a:spcPts val="0"/>
              </a:spcBef>
              <a:spcAft>
                <a:spcPts val="0"/>
              </a:spcAft>
              <a:buSzPts val="3000"/>
              <a:buNone/>
              <a:defRPr sz="1800">
                <a:solidFill>
                  <a:schemeClr val="lt2"/>
                </a:solidFill>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154" name="Google Shape;154;p25"/>
          <p:cNvSpPr txBox="1"/>
          <p:nvPr>
            <p:ph idx="1" type="subTitle"/>
          </p:nvPr>
        </p:nvSpPr>
        <p:spPr>
          <a:xfrm>
            <a:off x="715100" y="3291950"/>
            <a:ext cx="3780600" cy="899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55" name="Google Shape;155;p25"/>
          <p:cNvSpPr txBox="1"/>
          <p:nvPr>
            <p:ph idx="3" type="subTitle"/>
          </p:nvPr>
        </p:nvSpPr>
        <p:spPr>
          <a:xfrm>
            <a:off x="715100" y="2912150"/>
            <a:ext cx="3780600" cy="4560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56" name="Google Shape;156;p25"/>
          <p:cNvSpPr txBox="1"/>
          <p:nvPr>
            <p:ph idx="4" type="subTitle"/>
          </p:nvPr>
        </p:nvSpPr>
        <p:spPr>
          <a:xfrm>
            <a:off x="4648300" y="3291950"/>
            <a:ext cx="3780600" cy="899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57" name="Google Shape;157;p25"/>
          <p:cNvSpPr txBox="1"/>
          <p:nvPr>
            <p:ph idx="5" type="subTitle"/>
          </p:nvPr>
        </p:nvSpPr>
        <p:spPr>
          <a:xfrm>
            <a:off x="4648300" y="2912150"/>
            <a:ext cx="3780600" cy="456000"/>
          </a:xfrm>
          <a:prstGeom prst="rect">
            <a:avLst/>
          </a:prstGeom>
          <a:ln>
            <a:noFill/>
          </a:ln>
        </p:spPr>
        <p:txBody>
          <a:bodyPr anchorCtr="0" anchor="b" bIns="91425" lIns="91425" spcFirstLastPara="1" rIns="91425" wrap="square" tIns="91425">
            <a:noAutofit/>
          </a:bodyPr>
          <a:lstStyle>
            <a:lvl1pPr lv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58" name="Google Shape;158;p25"/>
          <p:cNvSpPr txBox="1"/>
          <p:nvPr>
            <p:ph hasCustomPrompt="1" idx="6" type="title"/>
          </p:nvPr>
        </p:nvSpPr>
        <p:spPr>
          <a:xfrm>
            <a:off x="4648300" y="2532350"/>
            <a:ext cx="3780600" cy="456000"/>
          </a:xfrm>
          <a:prstGeom prst="rect">
            <a:avLst/>
          </a:prstGeom>
          <a:ln>
            <a:noFill/>
          </a:ln>
        </p:spPr>
        <p:txBody>
          <a:bodyPr anchorCtr="0" anchor="ctr" bIns="91425" lIns="91425" spcFirstLastPara="1" rIns="91425" wrap="square" tIns="91425">
            <a:noAutofit/>
          </a:bodyPr>
          <a:lstStyle>
            <a:lvl1pPr lvl="0">
              <a:spcBef>
                <a:spcPts val="0"/>
              </a:spcBef>
              <a:spcAft>
                <a:spcPts val="0"/>
              </a:spcAft>
              <a:buSzPts val="3000"/>
              <a:buNone/>
              <a:defRPr sz="1800">
                <a:solidFill>
                  <a:schemeClr val="lt2"/>
                </a:solidFill>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Tree>
  </p:cSld>
  <p:clrMapOvr>
    <a:masterClrMapping/>
  </p:clrMapOvr>
  <p:extLst>
    <p:ext uri="{DCECCB84-F9BA-43D5-87BE-67443E8EF086}">
      <p15:sldGuideLst>
        <p15:guide id="1" orient="horz" pos="1620">
          <p15:clr>
            <a:srgbClr val="E46962"/>
          </p15:clr>
        </p15:guide>
        <p15:guide id="2" pos="2880">
          <p15:clr>
            <a:srgbClr val="E46962"/>
          </p15:clr>
        </p15:guide>
      </p15:sldGuideLst>
    </p:ext>
  </p:extLst>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
    <p:spTree>
      <p:nvGrpSpPr>
        <p:cNvPr id="159" name="Shape 159"/>
        <p:cNvGrpSpPr/>
        <p:nvPr/>
      </p:nvGrpSpPr>
      <p:grpSpPr>
        <a:xfrm>
          <a:off x="0" y="0"/>
          <a:ext cx="0" cy="0"/>
          <a:chOff x="0" y="0"/>
          <a:chExt cx="0" cy="0"/>
        </a:xfrm>
      </p:grpSpPr>
      <p:sp>
        <p:nvSpPr>
          <p:cNvPr id="160" name="Google Shape;160;p26"/>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a:spcBef>
                <a:spcPts val="0"/>
              </a:spcBef>
              <a:spcAft>
                <a:spcPts val="0"/>
              </a:spcAft>
              <a:buClr>
                <a:schemeClr val="dk1"/>
              </a:buClr>
              <a:buSzPts val="2500"/>
              <a:buNone/>
              <a:defRPr sz="2500">
                <a:solidFill>
                  <a:schemeClr val="dk1"/>
                </a:solidFill>
              </a:defRPr>
            </a:lvl1pPr>
            <a:lvl2pPr lvl="1">
              <a:spcBef>
                <a:spcPts val="0"/>
              </a:spcBef>
              <a:spcAft>
                <a:spcPts val="0"/>
              </a:spcAft>
              <a:buClr>
                <a:schemeClr val="dk1"/>
              </a:buClr>
              <a:buSzPts val="2500"/>
              <a:buNone/>
              <a:defRPr sz="2500">
                <a:solidFill>
                  <a:schemeClr val="dk1"/>
                </a:solidFill>
              </a:defRPr>
            </a:lvl2pPr>
            <a:lvl3pPr lvl="2">
              <a:spcBef>
                <a:spcPts val="0"/>
              </a:spcBef>
              <a:spcAft>
                <a:spcPts val="0"/>
              </a:spcAft>
              <a:buClr>
                <a:schemeClr val="dk1"/>
              </a:buClr>
              <a:buSzPts val="2500"/>
              <a:buNone/>
              <a:defRPr sz="2500">
                <a:solidFill>
                  <a:schemeClr val="dk1"/>
                </a:solidFill>
              </a:defRPr>
            </a:lvl3pPr>
            <a:lvl4pPr lvl="3">
              <a:spcBef>
                <a:spcPts val="0"/>
              </a:spcBef>
              <a:spcAft>
                <a:spcPts val="0"/>
              </a:spcAft>
              <a:buClr>
                <a:schemeClr val="dk1"/>
              </a:buClr>
              <a:buSzPts val="2500"/>
              <a:buNone/>
              <a:defRPr sz="2500">
                <a:solidFill>
                  <a:schemeClr val="dk1"/>
                </a:solidFill>
              </a:defRPr>
            </a:lvl4pPr>
            <a:lvl5pPr lvl="4">
              <a:spcBef>
                <a:spcPts val="0"/>
              </a:spcBef>
              <a:spcAft>
                <a:spcPts val="0"/>
              </a:spcAft>
              <a:buClr>
                <a:schemeClr val="dk1"/>
              </a:buClr>
              <a:buSzPts val="2500"/>
              <a:buNone/>
              <a:defRPr sz="2500">
                <a:solidFill>
                  <a:schemeClr val="dk1"/>
                </a:solidFill>
              </a:defRPr>
            </a:lvl5pPr>
            <a:lvl6pPr lvl="5">
              <a:spcBef>
                <a:spcPts val="0"/>
              </a:spcBef>
              <a:spcAft>
                <a:spcPts val="0"/>
              </a:spcAft>
              <a:buClr>
                <a:schemeClr val="dk1"/>
              </a:buClr>
              <a:buSzPts val="2500"/>
              <a:buNone/>
              <a:defRPr sz="2500">
                <a:solidFill>
                  <a:schemeClr val="dk1"/>
                </a:solidFill>
              </a:defRPr>
            </a:lvl6pPr>
            <a:lvl7pPr lvl="6">
              <a:spcBef>
                <a:spcPts val="0"/>
              </a:spcBef>
              <a:spcAft>
                <a:spcPts val="0"/>
              </a:spcAft>
              <a:buClr>
                <a:schemeClr val="dk1"/>
              </a:buClr>
              <a:buSzPts val="2500"/>
              <a:buNone/>
              <a:defRPr sz="2500">
                <a:solidFill>
                  <a:schemeClr val="dk1"/>
                </a:solidFill>
              </a:defRPr>
            </a:lvl7pPr>
            <a:lvl8pPr lvl="7">
              <a:spcBef>
                <a:spcPts val="0"/>
              </a:spcBef>
              <a:spcAft>
                <a:spcPts val="0"/>
              </a:spcAft>
              <a:buClr>
                <a:schemeClr val="dk1"/>
              </a:buClr>
              <a:buSzPts val="2500"/>
              <a:buNone/>
              <a:defRPr sz="2500">
                <a:solidFill>
                  <a:schemeClr val="dk1"/>
                </a:solidFill>
              </a:defRPr>
            </a:lvl8pPr>
            <a:lvl9pPr lvl="8">
              <a:spcBef>
                <a:spcPts val="0"/>
              </a:spcBef>
              <a:spcAft>
                <a:spcPts val="0"/>
              </a:spcAft>
              <a:buClr>
                <a:schemeClr val="dk1"/>
              </a:buClr>
              <a:buSzPts val="2500"/>
              <a:buNone/>
              <a:defRPr sz="2500">
                <a:solidFill>
                  <a:schemeClr val="dk1"/>
                </a:solidFill>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_1">
    <p:spTree>
      <p:nvGrpSpPr>
        <p:cNvPr id="161" name="Shape 161"/>
        <p:cNvGrpSpPr/>
        <p:nvPr/>
      </p:nvGrpSpPr>
      <p:grpSpPr>
        <a:xfrm>
          <a:off x="0" y="0"/>
          <a:ext cx="0" cy="0"/>
          <a:chOff x="0" y="0"/>
          <a:chExt cx="0" cy="0"/>
        </a:xfrm>
      </p:grpSpPr>
      <p:pic>
        <p:nvPicPr>
          <p:cNvPr id="162" name="Google Shape;162;p27"/>
          <p:cNvPicPr preferRelativeResize="0"/>
          <p:nvPr/>
        </p:nvPicPr>
        <p:blipFill rotWithShape="1">
          <a:blip r:embed="rId2">
            <a:alphaModFix/>
          </a:blip>
          <a:srcRect b="-108521" l="-235242" r="44460" t="44962"/>
          <a:stretch/>
        </p:blipFill>
        <p:spPr>
          <a:xfrm rot="10800000">
            <a:off x="-10150" y="0"/>
            <a:ext cx="9154150" cy="5148375"/>
          </a:xfrm>
          <a:prstGeom prst="rect">
            <a:avLst/>
          </a:prstGeom>
          <a:noFill/>
          <a:ln>
            <a:noFill/>
          </a:ln>
        </p:spPr>
      </p:pic>
      <p:pic>
        <p:nvPicPr>
          <p:cNvPr id="163" name="Google Shape;163;p27"/>
          <p:cNvPicPr preferRelativeResize="0"/>
          <p:nvPr/>
        </p:nvPicPr>
        <p:blipFill rotWithShape="1">
          <a:blip r:embed="rId2">
            <a:alphaModFix/>
          </a:blip>
          <a:srcRect b="-108521" l="-235242" r="44460" t="44962"/>
          <a:stretch/>
        </p:blipFill>
        <p:spPr>
          <a:xfrm flipH="1" rot="10800000">
            <a:off x="-4572" y="-2437"/>
            <a:ext cx="9153145" cy="5148375"/>
          </a:xfrm>
          <a:prstGeom prst="rect">
            <a:avLst/>
          </a:prstGeom>
          <a:noFill/>
          <a:ln>
            <a:noFill/>
          </a:ln>
        </p:spPr>
      </p:pic>
      <p:sp>
        <p:nvSpPr>
          <p:cNvPr id="164" name="Google Shape;164;p27"/>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a:spcBef>
                <a:spcPts val="0"/>
              </a:spcBef>
              <a:spcAft>
                <a:spcPts val="0"/>
              </a:spcAft>
              <a:buClr>
                <a:schemeClr val="dk1"/>
              </a:buClr>
              <a:buSzPts val="2500"/>
              <a:buNone/>
              <a:defRPr sz="2500">
                <a:solidFill>
                  <a:schemeClr val="dk1"/>
                </a:solidFill>
              </a:defRPr>
            </a:lvl1pPr>
            <a:lvl2pPr lvl="1">
              <a:spcBef>
                <a:spcPts val="0"/>
              </a:spcBef>
              <a:spcAft>
                <a:spcPts val="0"/>
              </a:spcAft>
              <a:buClr>
                <a:schemeClr val="dk1"/>
              </a:buClr>
              <a:buSzPts val="2500"/>
              <a:buNone/>
              <a:defRPr sz="2500">
                <a:solidFill>
                  <a:schemeClr val="dk1"/>
                </a:solidFill>
              </a:defRPr>
            </a:lvl2pPr>
            <a:lvl3pPr lvl="2">
              <a:spcBef>
                <a:spcPts val="0"/>
              </a:spcBef>
              <a:spcAft>
                <a:spcPts val="0"/>
              </a:spcAft>
              <a:buClr>
                <a:schemeClr val="dk1"/>
              </a:buClr>
              <a:buSzPts val="2500"/>
              <a:buNone/>
              <a:defRPr sz="2500">
                <a:solidFill>
                  <a:schemeClr val="dk1"/>
                </a:solidFill>
              </a:defRPr>
            </a:lvl3pPr>
            <a:lvl4pPr lvl="3">
              <a:spcBef>
                <a:spcPts val="0"/>
              </a:spcBef>
              <a:spcAft>
                <a:spcPts val="0"/>
              </a:spcAft>
              <a:buClr>
                <a:schemeClr val="dk1"/>
              </a:buClr>
              <a:buSzPts val="2500"/>
              <a:buNone/>
              <a:defRPr sz="2500">
                <a:solidFill>
                  <a:schemeClr val="dk1"/>
                </a:solidFill>
              </a:defRPr>
            </a:lvl4pPr>
            <a:lvl5pPr lvl="4">
              <a:spcBef>
                <a:spcPts val="0"/>
              </a:spcBef>
              <a:spcAft>
                <a:spcPts val="0"/>
              </a:spcAft>
              <a:buClr>
                <a:schemeClr val="dk1"/>
              </a:buClr>
              <a:buSzPts val="2500"/>
              <a:buNone/>
              <a:defRPr sz="2500">
                <a:solidFill>
                  <a:schemeClr val="dk1"/>
                </a:solidFill>
              </a:defRPr>
            </a:lvl5pPr>
            <a:lvl6pPr lvl="5">
              <a:spcBef>
                <a:spcPts val="0"/>
              </a:spcBef>
              <a:spcAft>
                <a:spcPts val="0"/>
              </a:spcAft>
              <a:buClr>
                <a:schemeClr val="dk1"/>
              </a:buClr>
              <a:buSzPts val="2500"/>
              <a:buNone/>
              <a:defRPr sz="2500">
                <a:solidFill>
                  <a:schemeClr val="dk1"/>
                </a:solidFill>
              </a:defRPr>
            </a:lvl6pPr>
            <a:lvl7pPr lvl="6">
              <a:spcBef>
                <a:spcPts val="0"/>
              </a:spcBef>
              <a:spcAft>
                <a:spcPts val="0"/>
              </a:spcAft>
              <a:buClr>
                <a:schemeClr val="dk1"/>
              </a:buClr>
              <a:buSzPts val="2500"/>
              <a:buNone/>
              <a:defRPr sz="2500">
                <a:solidFill>
                  <a:schemeClr val="dk1"/>
                </a:solidFill>
              </a:defRPr>
            </a:lvl7pPr>
            <a:lvl8pPr lvl="7">
              <a:spcBef>
                <a:spcPts val="0"/>
              </a:spcBef>
              <a:spcAft>
                <a:spcPts val="0"/>
              </a:spcAft>
              <a:buClr>
                <a:schemeClr val="dk1"/>
              </a:buClr>
              <a:buSzPts val="2500"/>
              <a:buNone/>
              <a:defRPr sz="2500">
                <a:solidFill>
                  <a:schemeClr val="dk1"/>
                </a:solidFill>
              </a:defRPr>
            </a:lvl8pPr>
            <a:lvl9pPr lvl="8">
              <a:spcBef>
                <a:spcPts val="0"/>
              </a:spcBef>
              <a:spcAft>
                <a:spcPts val="0"/>
              </a:spcAft>
              <a:buClr>
                <a:schemeClr val="dk1"/>
              </a:buClr>
              <a:buSzPts val="2500"/>
              <a:buNone/>
              <a:defRPr sz="2500">
                <a:solidFill>
                  <a:schemeClr val="dk1"/>
                </a:solidFill>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_1_1">
    <p:spTree>
      <p:nvGrpSpPr>
        <p:cNvPr id="165" name="Shape 165"/>
        <p:cNvGrpSpPr/>
        <p:nvPr/>
      </p:nvGrpSpPr>
      <p:grpSpPr>
        <a:xfrm>
          <a:off x="0" y="0"/>
          <a:ext cx="0" cy="0"/>
          <a:chOff x="0" y="0"/>
          <a:chExt cx="0" cy="0"/>
        </a:xfrm>
      </p:grpSpPr>
      <p:pic>
        <p:nvPicPr>
          <p:cNvPr id="166" name="Google Shape;166;p28"/>
          <p:cNvPicPr preferRelativeResize="0"/>
          <p:nvPr/>
        </p:nvPicPr>
        <p:blipFill rotWithShape="1">
          <a:blip r:embed="rId2">
            <a:alphaModFix/>
          </a:blip>
          <a:srcRect b="-11170" l="-6643" r="27548" t="-11183"/>
          <a:stretch/>
        </p:blipFill>
        <p:spPr>
          <a:xfrm>
            <a:off x="5819050" y="0"/>
            <a:ext cx="3324950" cy="5143500"/>
          </a:xfrm>
          <a:prstGeom prst="rect">
            <a:avLst/>
          </a:prstGeom>
          <a:noFill/>
          <a:ln>
            <a:noFill/>
          </a:ln>
        </p:spPr>
      </p:pic>
      <p:sp>
        <p:nvSpPr>
          <p:cNvPr id="167" name="Google Shape;167;p28"/>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a:spcBef>
                <a:spcPts val="0"/>
              </a:spcBef>
              <a:spcAft>
                <a:spcPts val="0"/>
              </a:spcAft>
              <a:buClr>
                <a:schemeClr val="dk1"/>
              </a:buClr>
              <a:buSzPts val="2500"/>
              <a:buNone/>
              <a:defRPr sz="2500">
                <a:solidFill>
                  <a:schemeClr val="dk1"/>
                </a:solidFill>
              </a:defRPr>
            </a:lvl1pPr>
            <a:lvl2pPr lvl="1">
              <a:spcBef>
                <a:spcPts val="0"/>
              </a:spcBef>
              <a:spcAft>
                <a:spcPts val="0"/>
              </a:spcAft>
              <a:buClr>
                <a:schemeClr val="dk1"/>
              </a:buClr>
              <a:buSzPts val="2500"/>
              <a:buNone/>
              <a:defRPr sz="2500">
                <a:solidFill>
                  <a:schemeClr val="dk1"/>
                </a:solidFill>
              </a:defRPr>
            </a:lvl2pPr>
            <a:lvl3pPr lvl="2">
              <a:spcBef>
                <a:spcPts val="0"/>
              </a:spcBef>
              <a:spcAft>
                <a:spcPts val="0"/>
              </a:spcAft>
              <a:buClr>
                <a:schemeClr val="dk1"/>
              </a:buClr>
              <a:buSzPts val="2500"/>
              <a:buNone/>
              <a:defRPr sz="2500">
                <a:solidFill>
                  <a:schemeClr val="dk1"/>
                </a:solidFill>
              </a:defRPr>
            </a:lvl3pPr>
            <a:lvl4pPr lvl="3">
              <a:spcBef>
                <a:spcPts val="0"/>
              </a:spcBef>
              <a:spcAft>
                <a:spcPts val="0"/>
              </a:spcAft>
              <a:buClr>
                <a:schemeClr val="dk1"/>
              </a:buClr>
              <a:buSzPts val="2500"/>
              <a:buNone/>
              <a:defRPr sz="2500">
                <a:solidFill>
                  <a:schemeClr val="dk1"/>
                </a:solidFill>
              </a:defRPr>
            </a:lvl4pPr>
            <a:lvl5pPr lvl="4">
              <a:spcBef>
                <a:spcPts val="0"/>
              </a:spcBef>
              <a:spcAft>
                <a:spcPts val="0"/>
              </a:spcAft>
              <a:buClr>
                <a:schemeClr val="dk1"/>
              </a:buClr>
              <a:buSzPts val="2500"/>
              <a:buNone/>
              <a:defRPr sz="2500">
                <a:solidFill>
                  <a:schemeClr val="dk1"/>
                </a:solidFill>
              </a:defRPr>
            </a:lvl5pPr>
            <a:lvl6pPr lvl="5">
              <a:spcBef>
                <a:spcPts val="0"/>
              </a:spcBef>
              <a:spcAft>
                <a:spcPts val="0"/>
              </a:spcAft>
              <a:buClr>
                <a:schemeClr val="dk1"/>
              </a:buClr>
              <a:buSzPts val="2500"/>
              <a:buNone/>
              <a:defRPr sz="2500">
                <a:solidFill>
                  <a:schemeClr val="dk1"/>
                </a:solidFill>
              </a:defRPr>
            </a:lvl6pPr>
            <a:lvl7pPr lvl="6">
              <a:spcBef>
                <a:spcPts val="0"/>
              </a:spcBef>
              <a:spcAft>
                <a:spcPts val="0"/>
              </a:spcAft>
              <a:buClr>
                <a:schemeClr val="dk1"/>
              </a:buClr>
              <a:buSzPts val="2500"/>
              <a:buNone/>
              <a:defRPr sz="2500">
                <a:solidFill>
                  <a:schemeClr val="dk1"/>
                </a:solidFill>
              </a:defRPr>
            </a:lvl7pPr>
            <a:lvl8pPr lvl="7">
              <a:spcBef>
                <a:spcPts val="0"/>
              </a:spcBef>
              <a:spcAft>
                <a:spcPts val="0"/>
              </a:spcAft>
              <a:buClr>
                <a:schemeClr val="dk1"/>
              </a:buClr>
              <a:buSzPts val="2500"/>
              <a:buNone/>
              <a:defRPr sz="2500">
                <a:solidFill>
                  <a:schemeClr val="dk1"/>
                </a:solidFill>
              </a:defRPr>
            </a:lvl8pPr>
            <a:lvl9pPr lvl="8">
              <a:spcBef>
                <a:spcPts val="0"/>
              </a:spcBef>
              <a:spcAft>
                <a:spcPts val="0"/>
              </a:spcAft>
              <a:buClr>
                <a:schemeClr val="dk1"/>
              </a:buClr>
              <a:buSzPts val="2500"/>
              <a:buNone/>
              <a:defRPr sz="2500">
                <a:solidFill>
                  <a:schemeClr val="dk1"/>
                </a:solidFill>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168" name="Shape 168"/>
        <p:cNvGrpSpPr/>
        <p:nvPr/>
      </p:nvGrpSpPr>
      <p:grpSpPr>
        <a:xfrm>
          <a:off x="0" y="0"/>
          <a:ext cx="0" cy="0"/>
          <a:chOff x="0" y="0"/>
          <a:chExt cx="0" cy="0"/>
        </a:xfrm>
      </p:grpSpPr>
      <p:pic>
        <p:nvPicPr>
          <p:cNvPr id="169" name="Google Shape;169;p29"/>
          <p:cNvPicPr preferRelativeResize="0"/>
          <p:nvPr/>
        </p:nvPicPr>
        <p:blipFill rotWithShape="1">
          <a:blip r:embed="rId2">
            <a:alphaModFix/>
          </a:blip>
          <a:srcRect b="-6811" l="-55210" r="55209" t="50562"/>
          <a:stretch/>
        </p:blipFill>
        <p:spPr>
          <a:xfrm flipH="1">
            <a:off x="0" y="0"/>
            <a:ext cx="9144000" cy="5143500"/>
          </a:xfrm>
          <a:prstGeom prst="rect">
            <a:avLst/>
          </a:prstGeom>
          <a:noFill/>
          <a:ln>
            <a:noFill/>
          </a:ln>
        </p:spPr>
      </p:pic>
      <p:pic>
        <p:nvPicPr>
          <p:cNvPr id="170" name="Google Shape;170;p29"/>
          <p:cNvPicPr preferRelativeResize="0"/>
          <p:nvPr/>
        </p:nvPicPr>
        <p:blipFill rotWithShape="1">
          <a:blip r:embed="rId2">
            <a:alphaModFix/>
          </a:blip>
          <a:srcRect b="-6811" l="-55210" r="55209" t="50562"/>
          <a:stretch/>
        </p:blipFill>
        <p:spPr>
          <a:xfrm flipH="1" rot="10800000">
            <a:off x="0" y="0"/>
            <a:ext cx="9144000" cy="5143500"/>
          </a:xfrm>
          <a:prstGeom prst="rect">
            <a:avLst/>
          </a:prstGeom>
          <a:noFill/>
          <a:ln>
            <a:noFill/>
          </a:ln>
        </p:spPr>
      </p:pic>
      <p:sp>
        <p:nvSpPr>
          <p:cNvPr id="171" name="Google Shape;171;p29"/>
          <p:cNvSpPr txBox="1"/>
          <p:nvPr>
            <p:ph type="ctrTitle"/>
          </p:nvPr>
        </p:nvSpPr>
        <p:spPr>
          <a:xfrm>
            <a:off x="715100" y="3330625"/>
            <a:ext cx="3856800" cy="1252500"/>
          </a:xfrm>
          <a:prstGeom prst="rect">
            <a:avLst/>
          </a:prstGeom>
        </p:spPr>
        <p:txBody>
          <a:bodyPr anchorCtr="0" anchor="t" bIns="91425" lIns="91425" spcFirstLastPara="1" rIns="91425" wrap="square" tIns="91425">
            <a:noAutofit/>
          </a:bodyPr>
          <a:lstStyle>
            <a:lvl1pPr lvl="0">
              <a:spcBef>
                <a:spcPts val="0"/>
              </a:spcBef>
              <a:spcAft>
                <a:spcPts val="0"/>
              </a:spcAft>
              <a:buSzPts val="5200"/>
              <a:buNone/>
              <a:defRPr sz="7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72" name="Google Shape;172;p29"/>
          <p:cNvSpPr txBox="1"/>
          <p:nvPr>
            <p:ph idx="1" type="subTitle"/>
          </p:nvPr>
        </p:nvSpPr>
        <p:spPr>
          <a:xfrm>
            <a:off x="4571900" y="535000"/>
            <a:ext cx="2683800" cy="11565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sz="14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73" name="Google Shape;173;p29"/>
          <p:cNvSpPr txBox="1"/>
          <p:nvPr/>
        </p:nvSpPr>
        <p:spPr>
          <a:xfrm>
            <a:off x="4571863" y="2278000"/>
            <a:ext cx="2683800" cy="4989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900">
                <a:solidFill>
                  <a:schemeClr val="dk1"/>
                </a:solidFill>
                <a:latin typeface="Albert Sans"/>
                <a:ea typeface="Albert Sans"/>
                <a:cs typeface="Albert Sans"/>
                <a:sym typeface="Albert Sans"/>
              </a:rPr>
              <a:t>CREDITS: This presentation template was created by </a:t>
            </a:r>
            <a:r>
              <a:rPr b="1" lang="en" sz="900">
                <a:solidFill>
                  <a:schemeClr val="dk1"/>
                </a:solidFill>
                <a:uFill>
                  <a:noFill/>
                </a:uFill>
                <a:latin typeface="Albert Sans"/>
                <a:ea typeface="Albert Sans"/>
                <a:cs typeface="Albert Sans"/>
                <a:sym typeface="Albert Sans"/>
                <a:hlinkClick r:id="rId3">
                  <a:extLst>
                    <a:ext uri="{A12FA001-AC4F-418D-AE19-62706E023703}">
                      <ahyp:hlinkClr val="tx"/>
                    </a:ext>
                  </a:extLst>
                </a:hlinkClick>
              </a:rPr>
              <a:t>Slidesgo</a:t>
            </a:r>
            <a:r>
              <a:rPr lang="en" sz="900">
                <a:solidFill>
                  <a:schemeClr val="dk1"/>
                </a:solidFill>
                <a:latin typeface="Albert Sans"/>
                <a:ea typeface="Albert Sans"/>
                <a:cs typeface="Albert Sans"/>
                <a:sym typeface="Albert Sans"/>
              </a:rPr>
              <a:t>, and includes icons by </a:t>
            </a:r>
            <a:r>
              <a:rPr b="1" lang="en" sz="900">
                <a:solidFill>
                  <a:schemeClr val="dk1"/>
                </a:solidFill>
                <a:uFill>
                  <a:noFill/>
                </a:uFill>
                <a:latin typeface="Albert Sans"/>
                <a:ea typeface="Albert Sans"/>
                <a:cs typeface="Albert Sans"/>
                <a:sym typeface="Albert Sans"/>
                <a:hlinkClick r:id="rId4">
                  <a:extLst>
                    <a:ext uri="{A12FA001-AC4F-418D-AE19-62706E023703}">
                      <ahyp:hlinkClr val="tx"/>
                    </a:ext>
                  </a:extLst>
                </a:hlinkClick>
              </a:rPr>
              <a:t>Flaticon</a:t>
            </a:r>
            <a:r>
              <a:rPr b="1" lang="en" sz="900">
                <a:solidFill>
                  <a:schemeClr val="dk1"/>
                </a:solidFill>
                <a:latin typeface="Albert Sans"/>
                <a:ea typeface="Albert Sans"/>
                <a:cs typeface="Albert Sans"/>
                <a:sym typeface="Albert Sans"/>
              </a:rPr>
              <a:t> </a:t>
            </a:r>
            <a:r>
              <a:rPr lang="en" sz="900">
                <a:solidFill>
                  <a:schemeClr val="dk1"/>
                </a:solidFill>
                <a:latin typeface="Albert Sans"/>
                <a:ea typeface="Albert Sans"/>
                <a:cs typeface="Albert Sans"/>
                <a:sym typeface="Albert Sans"/>
              </a:rPr>
              <a:t>and infographics &amp; images by </a:t>
            </a:r>
            <a:r>
              <a:rPr b="1" lang="en" sz="900">
                <a:solidFill>
                  <a:schemeClr val="dk1"/>
                </a:solidFill>
                <a:uFill>
                  <a:noFill/>
                </a:uFill>
                <a:latin typeface="Albert Sans"/>
                <a:ea typeface="Albert Sans"/>
                <a:cs typeface="Albert Sans"/>
                <a:sym typeface="Albert Sans"/>
                <a:hlinkClick r:id="rId5">
                  <a:extLst>
                    <a:ext uri="{A12FA001-AC4F-418D-AE19-62706E023703}">
                      <ahyp:hlinkClr val="tx"/>
                    </a:ext>
                  </a:extLst>
                </a:hlinkClick>
              </a:rPr>
              <a:t>Freepik</a:t>
            </a:r>
            <a:endParaRPr b="1" sz="900">
              <a:solidFill>
                <a:schemeClr val="dk1"/>
              </a:solidFill>
              <a:latin typeface="Albert Sans"/>
              <a:ea typeface="Albert Sans"/>
              <a:cs typeface="Albert Sans"/>
              <a:sym typeface="Albert Sans"/>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174" name="Shape 174"/>
        <p:cNvGrpSpPr/>
        <p:nvPr/>
      </p:nvGrpSpPr>
      <p:grpSpPr>
        <a:xfrm>
          <a:off x="0" y="0"/>
          <a:ext cx="0" cy="0"/>
          <a:chOff x="0" y="0"/>
          <a:chExt cx="0" cy="0"/>
        </a:xfrm>
      </p:grpSpPr>
      <p:pic>
        <p:nvPicPr>
          <p:cNvPr id="175" name="Google Shape;175;p30"/>
          <p:cNvPicPr preferRelativeResize="0"/>
          <p:nvPr/>
        </p:nvPicPr>
        <p:blipFill rotWithShape="1">
          <a:blip r:embed="rId2">
            <a:alphaModFix/>
          </a:blip>
          <a:srcRect b="-35825" l="-6643" r="27548" t="13471"/>
          <a:stretch/>
        </p:blipFill>
        <p:spPr>
          <a:xfrm flipH="1">
            <a:off x="-10682" y="-2437"/>
            <a:ext cx="3321295" cy="5143500"/>
          </a:xfrm>
          <a:prstGeom prst="rect">
            <a:avLst/>
          </a:prstGeom>
          <a:noFill/>
          <a:ln>
            <a:noFill/>
          </a:ln>
        </p:spPr>
      </p:pic>
      <p:pic>
        <p:nvPicPr>
          <p:cNvPr id="176" name="Google Shape;176;p30"/>
          <p:cNvPicPr preferRelativeResize="0"/>
          <p:nvPr/>
        </p:nvPicPr>
        <p:blipFill rotWithShape="1">
          <a:blip r:embed="rId2">
            <a:alphaModFix/>
          </a:blip>
          <a:srcRect b="-108521" l="-235242" r="44460" t="44962"/>
          <a:stretch/>
        </p:blipFill>
        <p:spPr>
          <a:xfrm flipH="1" rot="10800000">
            <a:off x="-10680" y="-2437"/>
            <a:ext cx="9144080" cy="5148375"/>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pic>
        <p:nvPicPr>
          <p:cNvPr id="20" name="Google Shape;20;p4"/>
          <p:cNvPicPr preferRelativeResize="0"/>
          <p:nvPr/>
        </p:nvPicPr>
        <p:blipFill rotWithShape="1">
          <a:blip r:embed="rId2">
            <a:alphaModFix/>
          </a:blip>
          <a:srcRect b="41635" l="174697" r="177064" t="-83399"/>
          <a:stretch/>
        </p:blipFill>
        <p:spPr>
          <a:xfrm>
            <a:off x="1325" y="-1637"/>
            <a:ext cx="9141450" cy="5146775"/>
          </a:xfrm>
          <a:prstGeom prst="rect">
            <a:avLst/>
          </a:prstGeom>
          <a:noFill/>
          <a:ln>
            <a:noFill/>
          </a:ln>
        </p:spPr>
      </p:pic>
      <p:sp>
        <p:nvSpPr>
          <p:cNvPr id="21" name="Google Shape;21;p4"/>
          <p:cNvSpPr txBox="1"/>
          <p:nvPr>
            <p:ph type="title"/>
          </p:nvPr>
        </p:nvSpPr>
        <p:spPr>
          <a:xfrm>
            <a:off x="715100" y="535000"/>
            <a:ext cx="3856800" cy="948900"/>
          </a:xfrm>
          <a:prstGeom prst="rect">
            <a:avLst/>
          </a:prstGeom>
          <a:ln>
            <a:noFill/>
          </a:ln>
        </p:spPr>
        <p:txBody>
          <a:bodyPr anchorCtr="0" anchor="t" bIns="91425" lIns="91425" spcFirstLastPara="1" rIns="91425" wrap="square" tIns="91425">
            <a:noAutofit/>
          </a:bodyPr>
          <a:lstStyle>
            <a:lvl1pPr lvl="0">
              <a:spcBef>
                <a:spcPts val="0"/>
              </a:spcBef>
              <a:spcAft>
                <a:spcPts val="0"/>
              </a:spcAft>
              <a:buClr>
                <a:schemeClr val="dk1"/>
              </a:buClr>
              <a:buSzPts val="2500"/>
              <a:buNone/>
              <a:defRPr sz="2500">
                <a:solidFill>
                  <a:schemeClr val="dk1"/>
                </a:solidFill>
              </a:defRPr>
            </a:lvl1pPr>
            <a:lvl2pPr lvl="1">
              <a:spcBef>
                <a:spcPts val="0"/>
              </a:spcBef>
              <a:spcAft>
                <a:spcPts val="0"/>
              </a:spcAft>
              <a:buClr>
                <a:schemeClr val="dk1"/>
              </a:buClr>
              <a:buSzPts val="2500"/>
              <a:buNone/>
              <a:defRPr sz="2500">
                <a:solidFill>
                  <a:schemeClr val="dk1"/>
                </a:solidFill>
              </a:defRPr>
            </a:lvl2pPr>
            <a:lvl3pPr lvl="2">
              <a:spcBef>
                <a:spcPts val="0"/>
              </a:spcBef>
              <a:spcAft>
                <a:spcPts val="0"/>
              </a:spcAft>
              <a:buClr>
                <a:schemeClr val="dk1"/>
              </a:buClr>
              <a:buSzPts val="2500"/>
              <a:buNone/>
              <a:defRPr sz="2500">
                <a:solidFill>
                  <a:schemeClr val="dk1"/>
                </a:solidFill>
              </a:defRPr>
            </a:lvl3pPr>
            <a:lvl4pPr lvl="3">
              <a:spcBef>
                <a:spcPts val="0"/>
              </a:spcBef>
              <a:spcAft>
                <a:spcPts val="0"/>
              </a:spcAft>
              <a:buClr>
                <a:schemeClr val="dk1"/>
              </a:buClr>
              <a:buSzPts val="2500"/>
              <a:buNone/>
              <a:defRPr sz="2500">
                <a:solidFill>
                  <a:schemeClr val="dk1"/>
                </a:solidFill>
              </a:defRPr>
            </a:lvl4pPr>
            <a:lvl5pPr lvl="4">
              <a:spcBef>
                <a:spcPts val="0"/>
              </a:spcBef>
              <a:spcAft>
                <a:spcPts val="0"/>
              </a:spcAft>
              <a:buClr>
                <a:schemeClr val="dk1"/>
              </a:buClr>
              <a:buSzPts val="2500"/>
              <a:buNone/>
              <a:defRPr sz="2500">
                <a:solidFill>
                  <a:schemeClr val="dk1"/>
                </a:solidFill>
              </a:defRPr>
            </a:lvl5pPr>
            <a:lvl6pPr lvl="5">
              <a:spcBef>
                <a:spcPts val="0"/>
              </a:spcBef>
              <a:spcAft>
                <a:spcPts val="0"/>
              </a:spcAft>
              <a:buClr>
                <a:schemeClr val="dk1"/>
              </a:buClr>
              <a:buSzPts val="2500"/>
              <a:buNone/>
              <a:defRPr sz="2500">
                <a:solidFill>
                  <a:schemeClr val="dk1"/>
                </a:solidFill>
              </a:defRPr>
            </a:lvl6pPr>
            <a:lvl7pPr lvl="6">
              <a:spcBef>
                <a:spcPts val="0"/>
              </a:spcBef>
              <a:spcAft>
                <a:spcPts val="0"/>
              </a:spcAft>
              <a:buClr>
                <a:schemeClr val="dk1"/>
              </a:buClr>
              <a:buSzPts val="2500"/>
              <a:buNone/>
              <a:defRPr sz="2500">
                <a:solidFill>
                  <a:schemeClr val="dk1"/>
                </a:solidFill>
              </a:defRPr>
            </a:lvl7pPr>
            <a:lvl8pPr lvl="7">
              <a:spcBef>
                <a:spcPts val="0"/>
              </a:spcBef>
              <a:spcAft>
                <a:spcPts val="0"/>
              </a:spcAft>
              <a:buClr>
                <a:schemeClr val="dk1"/>
              </a:buClr>
              <a:buSzPts val="2500"/>
              <a:buNone/>
              <a:defRPr sz="2500">
                <a:solidFill>
                  <a:schemeClr val="dk1"/>
                </a:solidFill>
              </a:defRPr>
            </a:lvl8pPr>
            <a:lvl9pPr lvl="8">
              <a:spcBef>
                <a:spcPts val="0"/>
              </a:spcBef>
              <a:spcAft>
                <a:spcPts val="0"/>
              </a:spcAft>
              <a:buClr>
                <a:schemeClr val="dk1"/>
              </a:buClr>
              <a:buSzPts val="2500"/>
              <a:buNone/>
              <a:defRPr sz="2500">
                <a:solidFill>
                  <a:schemeClr val="dk1"/>
                </a:solidFill>
              </a:defRPr>
            </a:lvl9pPr>
          </a:lstStyle>
          <a:p/>
        </p:txBody>
      </p:sp>
      <p:sp>
        <p:nvSpPr>
          <p:cNvPr id="22" name="Google Shape;22;p4"/>
          <p:cNvSpPr txBox="1"/>
          <p:nvPr>
            <p:ph idx="1" type="body"/>
          </p:nvPr>
        </p:nvSpPr>
        <p:spPr>
          <a:xfrm>
            <a:off x="715100" y="1636300"/>
            <a:ext cx="3856800" cy="1894800"/>
          </a:xfrm>
          <a:prstGeom prst="rect">
            <a:avLst/>
          </a:prstGeom>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Char char="●"/>
              <a:defRPr sz="1200">
                <a:solidFill>
                  <a:schemeClr val="dk1"/>
                </a:solidFill>
              </a:defRPr>
            </a:lvl1pPr>
            <a:lvl2pPr indent="-304800" lvl="1" marL="914400">
              <a:lnSpc>
                <a:spcPct val="100000"/>
              </a:lnSpc>
              <a:spcBef>
                <a:spcPts val="0"/>
              </a:spcBef>
              <a:spcAft>
                <a:spcPts val="0"/>
              </a:spcAft>
              <a:buClr>
                <a:schemeClr val="dk1"/>
              </a:buClr>
              <a:buSzPts val="1200"/>
              <a:buChar char="○"/>
              <a:defRPr sz="1200">
                <a:solidFill>
                  <a:schemeClr val="dk1"/>
                </a:solidFill>
              </a:defRPr>
            </a:lvl2pPr>
            <a:lvl3pPr indent="-304800" lvl="2" marL="1371600">
              <a:lnSpc>
                <a:spcPct val="100000"/>
              </a:lnSpc>
              <a:spcBef>
                <a:spcPts val="0"/>
              </a:spcBef>
              <a:spcAft>
                <a:spcPts val="0"/>
              </a:spcAft>
              <a:buClr>
                <a:schemeClr val="dk1"/>
              </a:buClr>
              <a:buSzPts val="1200"/>
              <a:buChar char="■"/>
              <a:defRPr sz="1200">
                <a:solidFill>
                  <a:schemeClr val="dk1"/>
                </a:solidFill>
              </a:defRPr>
            </a:lvl3pPr>
            <a:lvl4pPr indent="-304800" lvl="3" marL="1828800">
              <a:lnSpc>
                <a:spcPct val="100000"/>
              </a:lnSpc>
              <a:spcBef>
                <a:spcPts val="0"/>
              </a:spcBef>
              <a:spcAft>
                <a:spcPts val="0"/>
              </a:spcAft>
              <a:buClr>
                <a:schemeClr val="dk1"/>
              </a:buClr>
              <a:buSzPts val="1200"/>
              <a:buChar char="●"/>
              <a:defRPr sz="1200">
                <a:solidFill>
                  <a:schemeClr val="dk1"/>
                </a:solidFill>
              </a:defRPr>
            </a:lvl4pPr>
            <a:lvl5pPr indent="-304800" lvl="4" marL="2286000">
              <a:lnSpc>
                <a:spcPct val="100000"/>
              </a:lnSpc>
              <a:spcBef>
                <a:spcPts val="0"/>
              </a:spcBef>
              <a:spcAft>
                <a:spcPts val="0"/>
              </a:spcAft>
              <a:buClr>
                <a:schemeClr val="dk1"/>
              </a:buClr>
              <a:buSzPts val="1200"/>
              <a:buChar char="○"/>
              <a:defRPr sz="1200">
                <a:solidFill>
                  <a:schemeClr val="dk1"/>
                </a:solidFill>
              </a:defRPr>
            </a:lvl5pPr>
            <a:lvl6pPr indent="-304800" lvl="5" marL="2743200">
              <a:lnSpc>
                <a:spcPct val="100000"/>
              </a:lnSpc>
              <a:spcBef>
                <a:spcPts val="0"/>
              </a:spcBef>
              <a:spcAft>
                <a:spcPts val="0"/>
              </a:spcAft>
              <a:buClr>
                <a:schemeClr val="dk1"/>
              </a:buClr>
              <a:buSzPts val="1200"/>
              <a:buChar char="■"/>
              <a:defRPr sz="1200">
                <a:solidFill>
                  <a:schemeClr val="dk1"/>
                </a:solidFill>
              </a:defRPr>
            </a:lvl6pPr>
            <a:lvl7pPr indent="-304800" lvl="6" marL="3200400">
              <a:lnSpc>
                <a:spcPct val="100000"/>
              </a:lnSpc>
              <a:spcBef>
                <a:spcPts val="0"/>
              </a:spcBef>
              <a:spcAft>
                <a:spcPts val="0"/>
              </a:spcAft>
              <a:buClr>
                <a:schemeClr val="dk1"/>
              </a:buClr>
              <a:buSzPts val="1200"/>
              <a:buChar char="●"/>
              <a:defRPr sz="1200">
                <a:solidFill>
                  <a:schemeClr val="dk1"/>
                </a:solidFill>
              </a:defRPr>
            </a:lvl7pPr>
            <a:lvl8pPr indent="-304800" lvl="7" marL="3657600">
              <a:lnSpc>
                <a:spcPct val="100000"/>
              </a:lnSpc>
              <a:spcBef>
                <a:spcPts val="0"/>
              </a:spcBef>
              <a:spcAft>
                <a:spcPts val="0"/>
              </a:spcAft>
              <a:buClr>
                <a:schemeClr val="dk1"/>
              </a:buClr>
              <a:buSzPts val="1200"/>
              <a:buChar char="○"/>
              <a:defRPr sz="1200">
                <a:solidFill>
                  <a:schemeClr val="dk1"/>
                </a:solidFill>
              </a:defRPr>
            </a:lvl8pPr>
            <a:lvl9pPr indent="-304800" lvl="8" marL="4114800">
              <a:lnSpc>
                <a:spcPct val="100000"/>
              </a:lnSpc>
              <a:spcBef>
                <a:spcPts val="0"/>
              </a:spcBef>
              <a:spcAft>
                <a:spcPts val="0"/>
              </a:spcAft>
              <a:buClr>
                <a:schemeClr val="dk1"/>
              </a:buClr>
              <a:buSzPts val="1200"/>
              <a:buChar char="■"/>
              <a:defRPr sz="1200">
                <a:solidFill>
                  <a:schemeClr val="dk1"/>
                </a:solidFill>
              </a:defRPr>
            </a:lvl9pPr>
          </a:lstStyle>
          <a:p/>
        </p:txBody>
      </p:sp>
      <p:sp>
        <p:nvSpPr>
          <p:cNvPr id="23" name="Google Shape;23;p4"/>
          <p:cNvSpPr/>
          <p:nvPr>
            <p:ph idx="2" type="pic"/>
          </p:nvPr>
        </p:nvSpPr>
        <p:spPr>
          <a:xfrm>
            <a:off x="5715175" y="75"/>
            <a:ext cx="3429000" cy="5143500"/>
          </a:xfrm>
          <a:prstGeom prst="rect">
            <a:avLst/>
          </a:prstGeom>
          <a:noFill/>
          <a:ln>
            <a:noFill/>
          </a:ln>
        </p:spPr>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177" name="Shape 177"/>
        <p:cNvGrpSpPr/>
        <p:nvPr/>
      </p:nvGrpSpPr>
      <p:grpSpPr>
        <a:xfrm>
          <a:off x="0" y="0"/>
          <a:ext cx="0" cy="0"/>
          <a:chOff x="0" y="0"/>
          <a:chExt cx="0" cy="0"/>
        </a:xfrm>
      </p:grpSpPr>
      <p:pic>
        <p:nvPicPr>
          <p:cNvPr id="178" name="Google Shape;178;p31"/>
          <p:cNvPicPr preferRelativeResize="0"/>
          <p:nvPr/>
        </p:nvPicPr>
        <p:blipFill rotWithShape="1">
          <a:blip r:embed="rId2">
            <a:alphaModFix/>
          </a:blip>
          <a:srcRect b="-6811" l="-55210" r="55209" t="50562"/>
          <a:stretch/>
        </p:blipFill>
        <p:spPr>
          <a:xfrm>
            <a:off x="0" y="0"/>
            <a:ext cx="9144000" cy="5143500"/>
          </a:xfrm>
          <a:prstGeom prst="rect">
            <a:avLst/>
          </a:prstGeom>
          <a:noFill/>
          <a:ln>
            <a:noFill/>
          </a:ln>
        </p:spPr>
      </p:pic>
      <p:pic>
        <p:nvPicPr>
          <p:cNvPr id="179" name="Google Shape;179;p31"/>
          <p:cNvPicPr preferRelativeResize="0"/>
          <p:nvPr/>
        </p:nvPicPr>
        <p:blipFill rotWithShape="1">
          <a:blip r:embed="rId2">
            <a:alphaModFix/>
          </a:blip>
          <a:srcRect b="-6811" l="-55210" r="55209" t="50562"/>
          <a:stretch/>
        </p:blipFill>
        <p:spPr>
          <a:xfrm rot="10800000">
            <a:off x="0" y="0"/>
            <a:ext cx="9144000" cy="5143500"/>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p:cSld name="TITLE_AND_BODY_1">
    <p:spTree>
      <p:nvGrpSpPr>
        <p:cNvPr id="180" name="Shape 180"/>
        <p:cNvGrpSpPr/>
        <p:nvPr/>
      </p:nvGrpSpPr>
      <p:grpSpPr>
        <a:xfrm>
          <a:off x="0" y="0"/>
          <a:ext cx="0" cy="0"/>
          <a:chOff x="0" y="0"/>
          <a:chExt cx="0" cy="0"/>
        </a:xfrm>
      </p:grpSpPr>
      <p:sp>
        <p:nvSpPr>
          <p:cNvPr id="181" name="Google Shape;181;p3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500"/>
              <a:buNone/>
              <a:defRPr/>
            </a:lvl1pPr>
            <a:lvl2pPr lvl="1">
              <a:spcBef>
                <a:spcPts val="0"/>
              </a:spcBef>
              <a:spcAft>
                <a:spcPts val="0"/>
              </a:spcAft>
              <a:buSzPts val="2500"/>
              <a:buNone/>
              <a:defRPr/>
            </a:lvl2pPr>
            <a:lvl3pPr lvl="2">
              <a:spcBef>
                <a:spcPts val="0"/>
              </a:spcBef>
              <a:spcAft>
                <a:spcPts val="0"/>
              </a:spcAft>
              <a:buSzPts val="2500"/>
              <a:buNone/>
              <a:defRPr/>
            </a:lvl3pPr>
            <a:lvl4pPr lvl="3">
              <a:spcBef>
                <a:spcPts val="0"/>
              </a:spcBef>
              <a:spcAft>
                <a:spcPts val="0"/>
              </a:spcAft>
              <a:buSzPts val="2500"/>
              <a:buNone/>
              <a:defRPr/>
            </a:lvl4pPr>
            <a:lvl5pPr lvl="4">
              <a:spcBef>
                <a:spcPts val="0"/>
              </a:spcBef>
              <a:spcAft>
                <a:spcPts val="0"/>
              </a:spcAft>
              <a:buSzPts val="2500"/>
              <a:buNone/>
              <a:defRPr/>
            </a:lvl5pPr>
            <a:lvl6pPr lvl="5">
              <a:spcBef>
                <a:spcPts val="0"/>
              </a:spcBef>
              <a:spcAft>
                <a:spcPts val="0"/>
              </a:spcAft>
              <a:buSzPts val="2500"/>
              <a:buNone/>
              <a:defRPr/>
            </a:lvl6pPr>
            <a:lvl7pPr lvl="6">
              <a:spcBef>
                <a:spcPts val="0"/>
              </a:spcBef>
              <a:spcAft>
                <a:spcPts val="0"/>
              </a:spcAft>
              <a:buSzPts val="2500"/>
              <a:buNone/>
              <a:defRPr/>
            </a:lvl7pPr>
            <a:lvl8pPr lvl="7">
              <a:spcBef>
                <a:spcPts val="0"/>
              </a:spcBef>
              <a:spcAft>
                <a:spcPts val="0"/>
              </a:spcAft>
              <a:buSzPts val="2500"/>
              <a:buNone/>
              <a:defRPr/>
            </a:lvl8pPr>
            <a:lvl9pPr lvl="8">
              <a:spcBef>
                <a:spcPts val="0"/>
              </a:spcBef>
              <a:spcAft>
                <a:spcPts val="0"/>
              </a:spcAft>
              <a:buSzPts val="2500"/>
              <a:buNone/>
              <a:defRPr/>
            </a:lvl9pPr>
          </a:lstStyle>
          <a:p/>
        </p:txBody>
      </p:sp>
      <p:sp>
        <p:nvSpPr>
          <p:cNvPr id="182" name="Google Shape;182;p3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183" name="Google Shape;183;p3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pic>
        <p:nvPicPr>
          <p:cNvPr id="25" name="Google Shape;25;p5"/>
          <p:cNvPicPr preferRelativeResize="0"/>
          <p:nvPr/>
        </p:nvPicPr>
        <p:blipFill rotWithShape="1">
          <a:blip r:embed="rId2">
            <a:alphaModFix/>
          </a:blip>
          <a:srcRect b="-6811" l="-55210" r="55209" t="50562"/>
          <a:stretch/>
        </p:blipFill>
        <p:spPr>
          <a:xfrm rot="10800000">
            <a:off x="0" y="0"/>
            <a:ext cx="9144000" cy="5143500"/>
          </a:xfrm>
          <a:prstGeom prst="rect">
            <a:avLst/>
          </a:prstGeom>
          <a:noFill/>
          <a:ln>
            <a:noFill/>
          </a:ln>
        </p:spPr>
      </p:pic>
      <p:sp>
        <p:nvSpPr>
          <p:cNvPr id="26" name="Google Shape;26;p5"/>
          <p:cNvSpPr txBox="1"/>
          <p:nvPr>
            <p:ph idx="1" type="subTitle"/>
          </p:nvPr>
        </p:nvSpPr>
        <p:spPr>
          <a:xfrm>
            <a:off x="1189750" y="1742900"/>
            <a:ext cx="2907600" cy="2179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7" name="Google Shape;27;p5"/>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a:spcBef>
                <a:spcPts val="0"/>
              </a:spcBef>
              <a:spcAft>
                <a:spcPts val="0"/>
              </a:spcAft>
              <a:buClr>
                <a:schemeClr val="dk1"/>
              </a:buClr>
              <a:buSzPts val="2500"/>
              <a:buNone/>
              <a:defRPr sz="2500">
                <a:solidFill>
                  <a:schemeClr val="dk1"/>
                </a:solidFill>
              </a:defRPr>
            </a:lvl1pPr>
            <a:lvl2pPr lvl="1">
              <a:spcBef>
                <a:spcPts val="0"/>
              </a:spcBef>
              <a:spcAft>
                <a:spcPts val="0"/>
              </a:spcAft>
              <a:buClr>
                <a:schemeClr val="dk1"/>
              </a:buClr>
              <a:buSzPts val="2500"/>
              <a:buNone/>
              <a:defRPr sz="2500">
                <a:solidFill>
                  <a:schemeClr val="dk1"/>
                </a:solidFill>
              </a:defRPr>
            </a:lvl2pPr>
            <a:lvl3pPr lvl="2">
              <a:spcBef>
                <a:spcPts val="0"/>
              </a:spcBef>
              <a:spcAft>
                <a:spcPts val="0"/>
              </a:spcAft>
              <a:buClr>
                <a:schemeClr val="dk1"/>
              </a:buClr>
              <a:buSzPts val="2500"/>
              <a:buNone/>
              <a:defRPr sz="2500">
                <a:solidFill>
                  <a:schemeClr val="dk1"/>
                </a:solidFill>
              </a:defRPr>
            </a:lvl3pPr>
            <a:lvl4pPr lvl="3">
              <a:spcBef>
                <a:spcPts val="0"/>
              </a:spcBef>
              <a:spcAft>
                <a:spcPts val="0"/>
              </a:spcAft>
              <a:buClr>
                <a:schemeClr val="dk1"/>
              </a:buClr>
              <a:buSzPts val="2500"/>
              <a:buNone/>
              <a:defRPr sz="2500">
                <a:solidFill>
                  <a:schemeClr val="dk1"/>
                </a:solidFill>
              </a:defRPr>
            </a:lvl4pPr>
            <a:lvl5pPr lvl="4">
              <a:spcBef>
                <a:spcPts val="0"/>
              </a:spcBef>
              <a:spcAft>
                <a:spcPts val="0"/>
              </a:spcAft>
              <a:buClr>
                <a:schemeClr val="dk1"/>
              </a:buClr>
              <a:buSzPts val="2500"/>
              <a:buNone/>
              <a:defRPr sz="2500">
                <a:solidFill>
                  <a:schemeClr val="dk1"/>
                </a:solidFill>
              </a:defRPr>
            </a:lvl5pPr>
            <a:lvl6pPr lvl="5">
              <a:spcBef>
                <a:spcPts val="0"/>
              </a:spcBef>
              <a:spcAft>
                <a:spcPts val="0"/>
              </a:spcAft>
              <a:buClr>
                <a:schemeClr val="dk1"/>
              </a:buClr>
              <a:buSzPts val="2500"/>
              <a:buNone/>
              <a:defRPr sz="2500">
                <a:solidFill>
                  <a:schemeClr val="dk1"/>
                </a:solidFill>
              </a:defRPr>
            </a:lvl6pPr>
            <a:lvl7pPr lvl="6">
              <a:spcBef>
                <a:spcPts val="0"/>
              </a:spcBef>
              <a:spcAft>
                <a:spcPts val="0"/>
              </a:spcAft>
              <a:buClr>
                <a:schemeClr val="dk1"/>
              </a:buClr>
              <a:buSzPts val="2500"/>
              <a:buNone/>
              <a:defRPr sz="2500">
                <a:solidFill>
                  <a:schemeClr val="dk1"/>
                </a:solidFill>
              </a:defRPr>
            </a:lvl7pPr>
            <a:lvl8pPr lvl="7">
              <a:spcBef>
                <a:spcPts val="0"/>
              </a:spcBef>
              <a:spcAft>
                <a:spcPts val="0"/>
              </a:spcAft>
              <a:buClr>
                <a:schemeClr val="dk1"/>
              </a:buClr>
              <a:buSzPts val="2500"/>
              <a:buNone/>
              <a:defRPr sz="2500">
                <a:solidFill>
                  <a:schemeClr val="dk1"/>
                </a:solidFill>
              </a:defRPr>
            </a:lvl8pPr>
            <a:lvl9pPr lvl="8">
              <a:spcBef>
                <a:spcPts val="0"/>
              </a:spcBef>
              <a:spcAft>
                <a:spcPts val="0"/>
              </a:spcAft>
              <a:buClr>
                <a:schemeClr val="dk1"/>
              </a:buClr>
              <a:buSzPts val="2500"/>
              <a:buNone/>
              <a:defRPr sz="2500">
                <a:solidFill>
                  <a:schemeClr val="dk1"/>
                </a:solidFill>
              </a:defRPr>
            </a:lvl9pPr>
          </a:lstStyle>
          <a:p/>
        </p:txBody>
      </p:sp>
      <p:sp>
        <p:nvSpPr>
          <p:cNvPr id="28" name="Google Shape;28;p5"/>
          <p:cNvSpPr txBox="1"/>
          <p:nvPr>
            <p:ph idx="2" type="subTitle"/>
          </p:nvPr>
        </p:nvSpPr>
        <p:spPr>
          <a:xfrm>
            <a:off x="5046650" y="1742900"/>
            <a:ext cx="2907600" cy="2179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pic>
        <p:nvPicPr>
          <p:cNvPr id="30" name="Google Shape;30;p6"/>
          <p:cNvPicPr preferRelativeResize="0"/>
          <p:nvPr/>
        </p:nvPicPr>
        <p:blipFill rotWithShape="1">
          <a:blip r:embed="rId2">
            <a:alphaModFix/>
          </a:blip>
          <a:srcRect b="47851" l="104756" r="280062" t="-108210"/>
          <a:stretch/>
        </p:blipFill>
        <p:spPr>
          <a:xfrm rot="10800000">
            <a:off x="1325" y="-1637"/>
            <a:ext cx="9141450" cy="5146775"/>
          </a:xfrm>
          <a:prstGeom prst="rect">
            <a:avLst/>
          </a:prstGeom>
          <a:noFill/>
          <a:ln>
            <a:noFill/>
          </a:ln>
        </p:spPr>
      </p:pic>
      <p:sp>
        <p:nvSpPr>
          <p:cNvPr id="31" name="Google Shape;31;p6"/>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a:spcBef>
                <a:spcPts val="0"/>
              </a:spcBef>
              <a:spcAft>
                <a:spcPts val="0"/>
              </a:spcAft>
              <a:buClr>
                <a:schemeClr val="dk1"/>
              </a:buClr>
              <a:buSzPts val="2500"/>
              <a:buNone/>
              <a:defRPr sz="2500">
                <a:solidFill>
                  <a:schemeClr val="dk1"/>
                </a:solidFill>
              </a:defRPr>
            </a:lvl1pPr>
            <a:lvl2pPr lvl="1">
              <a:spcBef>
                <a:spcPts val="0"/>
              </a:spcBef>
              <a:spcAft>
                <a:spcPts val="0"/>
              </a:spcAft>
              <a:buClr>
                <a:schemeClr val="dk1"/>
              </a:buClr>
              <a:buSzPts val="2500"/>
              <a:buNone/>
              <a:defRPr sz="2500">
                <a:solidFill>
                  <a:schemeClr val="dk1"/>
                </a:solidFill>
              </a:defRPr>
            </a:lvl2pPr>
            <a:lvl3pPr lvl="2">
              <a:spcBef>
                <a:spcPts val="0"/>
              </a:spcBef>
              <a:spcAft>
                <a:spcPts val="0"/>
              </a:spcAft>
              <a:buClr>
                <a:schemeClr val="dk1"/>
              </a:buClr>
              <a:buSzPts val="2500"/>
              <a:buNone/>
              <a:defRPr sz="2500">
                <a:solidFill>
                  <a:schemeClr val="dk1"/>
                </a:solidFill>
              </a:defRPr>
            </a:lvl3pPr>
            <a:lvl4pPr lvl="3">
              <a:spcBef>
                <a:spcPts val="0"/>
              </a:spcBef>
              <a:spcAft>
                <a:spcPts val="0"/>
              </a:spcAft>
              <a:buClr>
                <a:schemeClr val="dk1"/>
              </a:buClr>
              <a:buSzPts val="2500"/>
              <a:buNone/>
              <a:defRPr sz="2500">
                <a:solidFill>
                  <a:schemeClr val="dk1"/>
                </a:solidFill>
              </a:defRPr>
            </a:lvl4pPr>
            <a:lvl5pPr lvl="4">
              <a:spcBef>
                <a:spcPts val="0"/>
              </a:spcBef>
              <a:spcAft>
                <a:spcPts val="0"/>
              </a:spcAft>
              <a:buClr>
                <a:schemeClr val="dk1"/>
              </a:buClr>
              <a:buSzPts val="2500"/>
              <a:buNone/>
              <a:defRPr sz="2500">
                <a:solidFill>
                  <a:schemeClr val="dk1"/>
                </a:solidFill>
              </a:defRPr>
            </a:lvl5pPr>
            <a:lvl6pPr lvl="5">
              <a:spcBef>
                <a:spcPts val="0"/>
              </a:spcBef>
              <a:spcAft>
                <a:spcPts val="0"/>
              </a:spcAft>
              <a:buClr>
                <a:schemeClr val="dk1"/>
              </a:buClr>
              <a:buSzPts val="2500"/>
              <a:buNone/>
              <a:defRPr sz="2500">
                <a:solidFill>
                  <a:schemeClr val="dk1"/>
                </a:solidFill>
              </a:defRPr>
            </a:lvl6pPr>
            <a:lvl7pPr lvl="6">
              <a:spcBef>
                <a:spcPts val="0"/>
              </a:spcBef>
              <a:spcAft>
                <a:spcPts val="0"/>
              </a:spcAft>
              <a:buClr>
                <a:schemeClr val="dk1"/>
              </a:buClr>
              <a:buSzPts val="2500"/>
              <a:buNone/>
              <a:defRPr sz="2500">
                <a:solidFill>
                  <a:schemeClr val="dk1"/>
                </a:solidFill>
              </a:defRPr>
            </a:lvl7pPr>
            <a:lvl8pPr lvl="7">
              <a:spcBef>
                <a:spcPts val="0"/>
              </a:spcBef>
              <a:spcAft>
                <a:spcPts val="0"/>
              </a:spcAft>
              <a:buClr>
                <a:schemeClr val="dk1"/>
              </a:buClr>
              <a:buSzPts val="2500"/>
              <a:buNone/>
              <a:defRPr sz="2500">
                <a:solidFill>
                  <a:schemeClr val="dk1"/>
                </a:solidFill>
              </a:defRPr>
            </a:lvl8pPr>
            <a:lvl9pPr lvl="8">
              <a:spcBef>
                <a:spcPts val="0"/>
              </a:spcBef>
              <a:spcAft>
                <a:spcPts val="0"/>
              </a:spcAft>
              <a:buClr>
                <a:schemeClr val="dk1"/>
              </a:buClr>
              <a:buSzPts val="2500"/>
              <a:buNone/>
              <a:defRPr sz="2500">
                <a:solidFill>
                  <a:schemeClr val="dk1"/>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pic>
        <p:nvPicPr>
          <p:cNvPr id="33" name="Google Shape;33;p7"/>
          <p:cNvPicPr preferRelativeResize="0"/>
          <p:nvPr/>
        </p:nvPicPr>
        <p:blipFill rotWithShape="1">
          <a:blip r:embed="rId2">
            <a:alphaModFix/>
          </a:blip>
          <a:srcRect b="34585" l="130683" r="175247" t="-50527"/>
          <a:stretch/>
        </p:blipFill>
        <p:spPr>
          <a:xfrm>
            <a:off x="1325" y="-1637"/>
            <a:ext cx="9141450" cy="5146775"/>
          </a:xfrm>
          <a:prstGeom prst="rect">
            <a:avLst/>
          </a:prstGeom>
          <a:noFill/>
          <a:ln>
            <a:noFill/>
          </a:ln>
        </p:spPr>
      </p:pic>
      <p:sp>
        <p:nvSpPr>
          <p:cNvPr id="34" name="Google Shape;34;p7"/>
          <p:cNvSpPr txBox="1"/>
          <p:nvPr>
            <p:ph type="title"/>
          </p:nvPr>
        </p:nvSpPr>
        <p:spPr>
          <a:xfrm>
            <a:off x="715100" y="535000"/>
            <a:ext cx="3856800" cy="954000"/>
          </a:xfrm>
          <a:prstGeom prst="rect">
            <a:avLst/>
          </a:prstGeom>
          <a:ln>
            <a:noFill/>
          </a:ln>
        </p:spPr>
        <p:txBody>
          <a:bodyPr anchorCtr="0" anchor="t" bIns="91425" lIns="91425" spcFirstLastPara="1" rIns="91425" wrap="square" tIns="91425">
            <a:noAutofit/>
          </a:bodyPr>
          <a:lstStyle>
            <a:lvl1pPr lvl="0">
              <a:spcBef>
                <a:spcPts val="0"/>
              </a:spcBef>
              <a:spcAft>
                <a:spcPts val="0"/>
              </a:spcAft>
              <a:buClr>
                <a:schemeClr val="dk1"/>
              </a:buClr>
              <a:buSzPts val="2500"/>
              <a:buNone/>
              <a:defRPr sz="2500">
                <a:solidFill>
                  <a:schemeClr val="dk1"/>
                </a:solidFill>
              </a:defRPr>
            </a:lvl1pPr>
            <a:lvl2pPr lvl="1">
              <a:spcBef>
                <a:spcPts val="0"/>
              </a:spcBef>
              <a:spcAft>
                <a:spcPts val="0"/>
              </a:spcAft>
              <a:buClr>
                <a:schemeClr val="dk1"/>
              </a:buClr>
              <a:buSzPts val="2500"/>
              <a:buNone/>
              <a:defRPr sz="2500">
                <a:solidFill>
                  <a:schemeClr val="dk1"/>
                </a:solidFill>
              </a:defRPr>
            </a:lvl2pPr>
            <a:lvl3pPr lvl="2">
              <a:spcBef>
                <a:spcPts val="0"/>
              </a:spcBef>
              <a:spcAft>
                <a:spcPts val="0"/>
              </a:spcAft>
              <a:buClr>
                <a:schemeClr val="dk1"/>
              </a:buClr>
              <a:buSzPts val="2500"/>
              <a:buNone/>
              <a:defRPr sz="2500">
                <a:solidFill>
                  <a:schemeClr val="dk1"/>
                </a:solidFill>
              </a:defRPr>
            </a:lvl3pPr>
            <a:lvl4pPr lvl="3">
              <a:spcBef>
                <a:spcPts val="0"/>
              </a:spcBef>
              <a:spcAft>
                <a:spcPts val="0"/>
              </a:spcAft>
              <a:buClr>
                <a:schemeClr val="dk1"/>
              </a:buClr>
              <a:buSzPts val="2500"/>
              <a:buNone/>
              <a:defRPr sz="2500">
                <a:solidFill>
                  <a:schemeClr val="dk1"/>
                </a:solidFill>
              </a:defRPr>
            </a:lvl4pPr>
            <a:lvl5pPr lvl="4">
              <a:spcBef>
                <a:spcPts val="0"/>
              </a:spcBef>
              <a:spcAft>
                <a:spcPts val="0"/>
              </a:spcAft>
              <a:buClr>
                <a:schemeClr val="dk1"/>
              </a:buClr>
              <a:buSzPts val="2500"/>
              <a:buNone/>
              <a:defRPr sz="2500">
                <a:solidFill>
                  <a:schemeClr val="dk1"/>
                </a:solidFill>
              </a:defRPr>
            </a:lvl5pPr>
            <a:lvl6pPr lvl="5">
              <a:spcBef>
                <a:spcPts val="0"/>
              </a:spcBef>
              <a:spcAft>
                <a:spcPts val="0"/>
              </a:spcAft>
              <a:buClr>
                <a:schemeClr val="dk1"/>
              </a:buClr>
              <a:buSzPts val="2500"/>
              <a:buNone/>
              <a:defRPr sz="2500">
                <a:solidFill>
                  <a:schemeClr val="dk1"/>
                </a:solidFill>
              </a:defRPr>
            </a:lvl6pPr>
            <a:lvl7pPr lvl="6">
              <a:spcBef>
                <a:spcPts val="0"/>
              </a:spcBef>
              <a:spcAft>
                <a:spcPts val="0"/>
              </a:spcAft>
              <a:buClr>
                <a:schemeClr val="dk1"/>
              </a:buClr>
              <a:buSzPts val="2500"/>
              <a:buNone/>
              <a:defRPr sz="2500">
                <a:solidFill>
                  <a:schemeClr val="dk1"/>
                </a:solidFill>
              </a:defRPr>
            </a:lvl7pPr>
            <a:lvl8pPr lvl="7">
              <a:spcBef>
                <a:spcPts val="0"/>
              </a:spcBef>
              <a:spcAft>
                <a:spcPts val="0"/>
              </a:spcAft>
              <a:buClr>
                <a:schemeClr val="dk1"/>
              </a:buClr>
              <a:buSzPts val="2500"/>
              <a:buNone/>
              <a:defRPr sz="2500">
                <a:solidFill>
                  <a:schemeClr val="dk1"/>
                </a:solidFill>
              </a:defRPr>
            </a:lvl8pPr>
            <a:lvl9pPr lvl="8">
              <a:spcBef>
                <a:spcPts val="0"/>
              </a:spcBef>
              <a:spcAft>
                <a:spcPts val="0"/>
              </a:spcAft>
              <a:buClr>
                <a:schemeClr val="dk1"/>
              </a:buClr>
              <a:buSzPts val="2500"/>
              <a:buNone/>
              <a:defRPr sz="2500">
                <a:solidFill>
                  <a:schemeClr val="dk1"/>
                </a:solidFill>
              </a:defRPr>
            </a:lvl9pPr>
          </a:lstStyle>
          <a:p/>
        </p:txBody>
      </p:sp>
      <p:sp>
        <p:nvSpPr>
          <p:cNvPr id="35" name="Google Shape;35;p7"/>
          <p:cNvSpPr txBox="1"/>
          <p:nvPr>
            <p:ph idx="1" type="body"/>
          </p:nvPr>
        </p:nvSpPr>
        <p:spPr>
          <a:xfrm>
            <a:off x="715100" y="1641400"/>
            <a:ext cx="3856800" cy="726300"/>
          </a:xfrm>
          <a:prstGeom prst="rect">
            <a:avLst/>
          </a:prstGeom>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Char char="●"/>
              <a:defRPr sz="1200">
                <a:solidFill>
                  <a:schemeClr val="dk1"/>
                </a:solidFill>
              </a:defRPr>
            </a:lvl1pPr>
            <a:lvl2pPr indent="-304800" lvl="1" marL="914400">
              <a:lnSpc>
                <a:spcPct val="100000"/>
              </a:lnSpc>
              <a:spcBef>
                <a:spcPts val="0"/>
              </a:spcBef>
              <a:spcAft>
                <a:spcPts val="0"/>
              </a:spcAft>
              <a:buClr>
                <a:schemeClr val="dk1"/>
              </a:buClr>
              <a:buSzPts val="1200"/>
              <a:buChar char="○"/>
              <a:defRPr sz="1200">
                <a:solidFill>
                  <a:schemeClr val="dk1"/>
                </a:solidFill>
              </a:defRPr>
            </a:lvl2pPr>
            <a:lvl3pPr indent="-304800" lvl="2" marL="1371600">
              <a:lnSpc>
                <a:spcPct val="100000"/>
              </a:lnSpc>
              <a:spcBef>
                <a:spcPts val="0"/>
              </a:spcBef>
              <a:spcAft>
                <a:spcPts val="0"/>
              </a:spcAft>
              <a:buClr>
                <a:schemeClr val="dk1"/>
              </a:buClr>
              <a:buSzPts val="1200"/>
              <a:buChar char="■"/>
              <a:defRPr sz="1200">
                <a:solidFill>
                  <a:schemeClr val="dk1"/>
                </a:solidFill>
              </a:defRPr>
            </a:lvl3pPr>
            <a:lvl4pPr indent="-304800" lvl="3" marL="1828800">
              <a:lnSpc>
                <a:spcPct val="100000"/>
              </a:lnSpc>
              <a:spcBef>
                <a:spcPts val="0"/>
              </a:spcBef>
              <a:spcAft>
                <a:spcPts val="0"/>
              </a:spcAft>
              <a:buClr>
                <a:schemeClr val="dk1"/>
              </a:buClr>
              <a:buSzPts val="1200"/>
              <a:buChar char="●"/>
              <a:defRPr sz="1200">
                <a:solidFill>
                  <a:schemeClr val="dk1"/>
                </a:solidFill>
              </a:defRPr>
            </a:lvl4pPr>
            <a:lvl5pPr indent="-304800" lvl="4" marL="2286000">
              <a:lnSpc>
                <a:spcPct val="100000"/>
              </a:lnSpc>
              <a:spcBef>
                <a:spcPts val="0"/>
              </a:spcBef>
              <a:spcAft>
                <a:spcPts val="0"/>
              </a:spcAft>
              <a:buClr>
                <a:schemeClr val="dk1"/>
              </a:buClr>
              <a:buSzPts val="1200"/>
              <a:buChar char="○"/>
              <a:defRPr sz="1200">
                <a:solidFill>
                  <a:schemeClr val="dk1"/>
                </a:solidFill>
              </a:defRPr>
            </a:lvl5pPr>
            <a:lvl6pPr indent="-304800" lvl="5" marL="2743200">
              <a:lnSpc>
                <a:spcPct val="100000"/>
              </a:lnSpc>
              <a:spcBef>
                <a:spcPts val="0"/>
              </a:spcBef>
              <a:spcAft>
                <a:spcPts val="0"/>
              </a:spcAft>
              <a:buClr>
                <a:schemeClr val="dk1"/>
              </a:buClr>
              <a:buSzPts val="1200"/>
              <a:buChar char="■"/>
              <a:defRPr sz="1200">
                <a:solidFill>
                  <a:schemeClr val="dk1"/>
                </a:solidFill>
              </a:defRPr>
            </a:lvl6pPr>
            <a:lvl7pPr indent="-304800" lvl="6" marL="3200400">
              <a:lnSpc>
                <a:spcPct val="100000"/>
              </a:lnSpc>
              <a:spcBef>
                <a:spcPts val="0"/>
              </a:spcBef>
              <a:spcAft>
                <a:spcPts val="0"/>
              </a:spcAft>
              <a:buClr>
                <a:schemeClr val="dk1"/>
              </a:buClr>
              <a:buSzPts val="1200"/>
              <a:buChar char="●"/>
              <a:defRPr sz="1200">
                <a:solidFill>
                  <a:schemeClr val="dk1"/>
                </a:solidFill>
              </a:defRPr>
            </a:lvl7pPr>
            <a:lvl8pPr indent="-304800" lvl="7" marL="3657600">
              <a:lnSpc>
                <a:spcPct val="100000"/>
              </a:lnSpc>
              <a:spcBef>
                <a:spcPts val="0"/>
              </a:spcBef>
              <a:spcAft>
                <a:spcPts val="0"/>
              </a:spcAft>
              <a:buClr>
                <a:schemeClr val="dk1"/>
              </a:buClr>
              <a:buSzPts val="1200"/>
              <a:buChar char="○"/>
              <a:defRPr sz="1200">
                <a:solidFill>
                  <a:schemeClr val="dk1"/>
                </a:solidFill>
              </a:defRPr>
            </a:lvl8pPr>
            <a:lvl9pPr indent="-304800" lvl="8" marL="4114800">
              <a:lnSpc>
                <a:spcPct val="100000"/>
              </a:lnSpc>
              <a:spcBef>
                <a:spcPts val="0"/>
              </a:spcBef>
              <a:spcAft>
                <a:spcPts val="0"/>
              </a:spcAft>
              <a:buClr>
                <a:schemeClr val="dk1"/>
              </a:buClr>
              <a:buSzPts val="1200"/>
              <a:buChar char="■"/>
              <a:defRPr sz="1200">
                <a:solidFill>
                  <a:schemeClr val="dk1"/>
                </a:solidFill>
              </a:defRPr>
            </a:lvl9pPr>
          </a:lstStyle>
          <a:p/>
        </p:txBody>
      </p:sp>
      <p:sp>
        <p:nvSpPr>
          <p:cNvPr id="36" name="Google Shape;36;p7"/>
          <p:cNvSpPr/>
          <p:nvPr>
            <p:ph idx="2" type="pic"/>
          </p:nvPr>
        </p:nvSpPr>
        <p:spPr>
          <a:xfrm>
            <a:off x="5714900" y="-75"/>
            <a:ext cx="3429000" cy="5143500"/>
          </a:xfrm>
          <a:prstGeom prst="rect">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7" name="Shape 37"/>
        <p:cNvGrpSpPr/>
        <p:nvPr/>
      </p:nvGrpSpPr>
      <p:grpSpPr>
        <a:xfrm>
          <a:off x="0" y="0"/>
          <a:ext cx="0" cy="0"/>
          <a:chOff x="0" y="0"/>
          <a:chExt cx="0" cy="0"/>
        </a:xfrm>
      </p:grpSpPr>
      <p:pic>
        <p:nvPicPr>
          <p:cNvPr id="38" name="Google Shape;38;p8"/>
          <p:cNvPicPr preferRelativeResize="0"/>
          <p:nvPr/>
        </p:nvPicPr>
        <p:blipFill rotWithShape="1">
          <a:blip r:embed="rId2">
            <a:alphaModFix/>
          </a:blip>
          <a:srcRect b="2272" l="-19689" r="19690" t="41478"/>
          <a:stretch/>
        </p:blipFill>
        <p:spPr>
          <a:xfrm>
            <a:off x="0" y="0"/>
            <a:ext cx="9144000" cy="5143500"/>
          </a:xfrm>
          <a:prstGeom prst="rect">
            <a:avLst/>
          </a:prstGeom>
          <a:noFill/>
          <a:ln>
            <a:noFill/>
          </a:ln>
        </p:spPr>
      </p:pic>
      <p:sp>
        <p:nvSpPr>
          <p:cNvPr id="39" name="Google Shape;39;p8"/>
          <p:cNvSpPr txBox="1"/>
          <p:nvPr>
            <p:ph type="title"/>
          </p:nvPr>
        </p:nvSpPr>
        <p:spPr>
          <a:xfrm>
            <a:off x="715100" y="535000"/>
            <a:ext cx="7713900" cy="2317200"/>
          </a:xfrm>
          <a:prstGeom prst="rect">
            <a:avLst/>
          </a:prstGeom>
        </p:spPr>
        <p:txBody>
          <a:bodyPr anchorCtr="0" anchor="t" bIns="91425" lIns="91425" spcFirstLastPara="1" rIns="91425" wrap="square" tIns="91425">
            <a:noAutofit/>
          </a:bodyPr>
          <a:lstStyle>
            <a:lvl1pPr lvl="0">
              <a:spcBef>
                <a:spcPts val="0"/>
              </a:spcBef>
              <a:spcAft>
                <a:spcPts val="0"/>
              </a:spcAft>
              <a:buSzPts val="6000"/>
              <a:buNone/>
              <a:defRPr sz="7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0" name="Shape 40"/>
        <p:cNvGrpSpPr/>
        <p:nvPr/>
      </p:nvGrpSpPr>
      <p:grpSpPr>
        <a:xfrm>
          <a:off x="0" y="0"/>
          <a:ext cx="0" cy="0"/>
          <a:chOff x="0" y="0"/>
          <a:chExt cx="0" cy="0"/>
        </a:xfrm>
      </p:grpSpPr>
      <p:pic>
        <p:nvPicPr>
          <p:cNvPr id="41" name="Google Shape;41;p9"/>
          <p:cNvPicPr preferRelativeResize="0"/>
          <p:nvPr/>
        </p:nvPicPr>
        <p:blipFill rotWithShape="1">
          <a:blip r:embed="rId2">
            <a:alphaModFix/>
          </a:blip>
          <a:srcRect b="-26994" l="7043" r="-48486" t="47434"/>
          <a:stretch/>
        </p:blipFill>
        <p:spPr>
          <a:xfrm flipH="1" rot="10800000">
            <a:off x="-12" y="-2285"/>
            <a:ext cx="9144000" cy="5148070"/>
          </a:xfrm>
          <a:prstGeom prst="rect">
            <a:avLst/>
          </a:prstGeom>
          <a:noFill/>
          <a:ln>
            <a:noFill/>
          </a:ln>
        </p:spPr>
      </p:pic>
      <p:sp>
        <p:nvSpPr>
          <p:cNvPr id="42" name="Google Shape;42;p9"/>
          <p:cNvSpPr txBox="1"/>
          <p:nvPr>
            <p:ph type="title"/>
          </p:nvPr>
        </p:nvSpPr>
        <p:spPr>
          <a:xfrm>
            <a:off x="720000" y="535000"/>
            <a:ext cx="5925300" cy="12504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sz="7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43" name="Google Shape;43;p9"/>
          <p:cNvSpPr txBox="1"/>
          <p:nvPr>
            <p:ph idx="1" type="subTitle"/>
          </p:nvPr>
        </p:nvSpPr>
        <p:spPr>
          <a:xfrm>
            <a:off x="4572000" y="3358100"/>
            <a:ext cx="3856800" cy="1250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sz="14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4" name="Shape 44"/>
        <p:cNvGrpSpPr/>
        <p:nvPr/>
      </p:nvGrpSpPr>
      <p:grpSpPr>
        <a:xfrm>
          <a:off x="0" y="0"/>
          <a:ext cx="0" cy="0"/>
          <a:chOff x="0" y="0"/>
          <a:chExt cx="0" cy="0"/>
        </a:xfrm>
      </p:grpSpPr>
      <p:sp>
        <p:nvSpPr>
          <p:cNvPr id="45" name="Google Shape;45;p10"/>
          <p:cNvSpPr/>
          <p:nvPr>
            <p:ph idx="2" type="pic"/>
          </p:nvPr>
        </p:nvSpPr>
        <p:spPr>
          <a:xfrm>
            <a:off x="0" y="0"/>
            <a:ext cx="9144000" cy="5143500"/>
          </a:xfrm>
          <a:prstGeom prst="rect">
            <a:avLst/>
          </a:prstGeom>
          <a:noFill/>
          <a:ln>
            <a:noFill/>
          </a:ln>
        </p:spPr>
      </p:sp>
      <p:sp>
        <p:nvSpPr>
          <p:cNvPr id="46" name="Google Shape;46;p10"/>
          <p:cNvSpPr txBox="1"/>
          <p:nvPr>
            <p:ph type="title"/>
          </p:nvPr>
        </p:nvSpPr>
        <p:spPr>
          <a:xfrm>
            <a:off x="715100" y="4059800"/>
            <a:ext cx="7713600" cy="548700"/>
          </a:xfrm>
          <a:prstGeom prst="rect">
            <a:avLst/>
          </a:prstGeom>
          <a:solidFill>
            <a:schemeClr val="lt1"/>
          </a:solidFill>
        </p:spPr>
        <p:txBody>
          <a:bodyPr anchorCtr="0" anchor="ctr" bIns="91425" lIns="91425" spcFirstLastPara="1" rIns="91425" wrap="square" tIns="91425">
            <a:noAutofit/>
          </a:bodyPr>
          <a:lstStyle>
            <a:lvl1pPr lvl="0" algn="ctr">
              <a:spcBef>
                <a:spcPts val="0"/>
              </a:spcBef>
              <a:spcAft>
                <a:spcPts val="0"/>
              </a:spcAft>
              <a:buSzPts val="2500"/>
              <a:buNone/>
              <a:defRPr/>
            </a:lvl1pPr>
            <a:lvl2pPr lvl="1" algn="ctr">
              <a:spcBef>
                <a:spcPts val="0"/>
              </a:spcBef>
              <a:spcAft>
                <a:spcPts val="0"/>
              </a:spcAft>
              <a:buSzPts val="2500"/>
              <a:buNone/>
              <a:defRPr/>
            </a:lvl2pPr>
            <a:lvl3pPr lvl="2" algn="ctr">
              <a:spcBef>
                <a:spcPts val="0"/>
              </a:spcBef>
              <a:spcAft>
                <a:spcPts val="0"/>
              </a:spcAft>
              <a:buSzPts val="2500"/>
              <a:buNone/>
              <a:defRPr/>
            </a:lvl3pPr>
            <a:lvl4pPr lvl="3" algn="ctr">
              <a:spcBef>
                <a:spcPts val="0"/>
              </a:spcBef>
              <a:spcAft>
                <a:spcPts val="0"/>
              </a:spcAft>
              <a:buSzPts val="2500"/>
              <a:buNone/>
              <a:defRPr/>
            </a:lvl4pPr>
            <a:lvl5pPr lvl="4" algn="ctr">
              <a:spcBef>
                <a:spcPts val="0"/>
              </a:spcBef>
              <a:spcAft>
                <a:spcPts val="0"/>
              </a:spcAft>
              <a:buSzPts val="2500"/>
              <a:buNone/>
              <a:defRPr/>
            </a:lvl5pPr>
            <a:lvl6pPr lvl="5" algn="ctr">
              <a:spcBef>
                <a:spcPts val="0"/>
              </a:spcBef>
              <a:spcAft>
                <a:spcPts val="0"/>
              </a:spcAft>
              <a:buSzPts val="2500"/>
              <a:buNone/>
              <a:defRPr/>
            </a:lvl6pPr>
            <a:lvl7pPr lvl="6" algn="ctr">
              <a:spcBef>
                <a:spcPts val="0"/>
              </a:spcBef>
              <a:spcAft>
                <a:spcPts val="0"/>
              </a:spcAft>
              <a:buSzPts val="2500"/>
              <a:buNone/>
              <a:defRPr/>
            </a:lvl7pPr>
            <a:lvl8pPr lvl="7" algn="ctr">
              <a:spcBef>
                <a:spcPts val="0"/>
              </a:spcBef>
              <a:spcAft>
                <a:spcPts val="0"/>
              </a:spcAft>
              <a:buSzPts val="2500"/>
              <a:buNone/>
              <a:defRPr/>
            </a:lvl8pPr>
            <a:lvl9pPr lvl="8" algn="ctr">
              <a:spcBef>
                <a:spcPts val="0"/>
              </a:spcBef>
              <a:spcAft>
                <a:spcPts val="0"/>
              </a:spcAft>
              <a:buSzPts val="2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32"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5100" y="535000"/>
            <a:ext cx="7713900" cy="548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500"/>
              <a:buFont typeface="Alexandria Medium"/>
              <a:buNone/>
              <a:defRPr sz="2500">
                <a:solidFill>
                  <a:schemeClr val="dk1"/>
                </a:solidFill>
                <a:latin typeface="Alexandria Medium"/>
                <a:ea typeface="Alexandria Medium"/>
                <a:cs typeface="Alexandria Medium"/>
                <a:sym typeface="Alexandria Medium"/>
              </a:defRPr>
            </a:lvl1pPr>
            <a:lvl2pPr lvl="1">
              <a:spcBef>
                <a:spcPts val="0"/>
              </a:spcBef>
              <a:spcAft>
                <a:spcPts val="0"/>
              </a:spcAft>
              <a:buClr>
                <a:schemeClr val="dk1"/>
              </a:buClr>
              <a:buSzPts val="2500"/>
              <a:buFont typeface="Alexandria Medium"/>
              <a:buNone/>
              <a:defRPr sz="2500">
                <a:solidFill>
                  <a:schemeClr val="dk1"/>
                </a:solidFill>
                <a:latin typeface="Alexandria Medium"/>
                <a:ea typeface="Alexandria Medium"/>
                <a:cs typeface="Alexandria Medium"/>
                <a:sym typeface="Alexandria Medium"/>
              </a:defRPr>
            </a:lvl2pPr>
            <a:lvl3pPr lvl="2">
              <a:spcBef>
                <a:spcPts val="0"/>
              </a:spcBef>
              <a:spcAft>
                <a:spcPts val="0"/>
              </a:spcAft>
              <a:buClr>
                <a:schemeClr val="dk1"/>
              </a:buClr>
              <a:buSzPts val="2500"/>
              <a:buFont typeface="Alexandria Medium"/>
              <a:buNone/>
              <a:defRPr sz="2500">
                <a:solidFill>
                  <a:schemeClr val="dk1"/>
                </a:solidFill>
                <a:latin typeface="Alexandria Medium"/>
                <a:ea typeface="Alexandria Medium"/>
                <a:cs typeface="Alexandria Medium"/>
                <a:sym typeface="Alexandria Medium"/>
              </a:defRPr>
            </a:lvl3pPr>
            <a:lvl4pPr lvl="3">
              <a:spcBef>
                <a:spcPts val="0"/>
              </a:spcBef>
              <a:spcAft>
                <a:spcPts val="0"/>
              </a:spcAft>
              <a:buClr>
                <a:schemeClr val="dk1"/>
              </a:buClr>
              <a:buSzPts val="2500"/>
              <a:buFont typeface="Alexandria Medium"/>
              <a:buNone/>
              <a:defRPr sz="2500">
                <a:solidFill>
                  <a:schemeClr val="dk1"/>
                </a:solidFill>
                <a:latin typeface="Alexandria Medium"/>
                <a:ea typeface="Alexandria Medium"/>
                <a:cs typeface="Alexandria Medium"/>
                <a:sym typeface="Alexandria Medium"/>
              </a:defRPr>
            </a:lvl4pPr>
            <a:lvl5pPr lvl="4">
              <a:spcBef>
                <a:spcPts val="0"/>
              </a:spcBef>
              <a:spcAft>
                <a:spcPts val="0"/>
              </a:spcAft>
              <a:buClr>
                <a:schemeClr val="dk1"/>
              </a:buClr>
              <a:buSzPts val="2500"/>
              <a:buFont typeface="Alexandria Medium"/>
              <a:buNone/>
              <a:defRPr sz="2500">
                <a:solidFill>
                  <a:schemeClr val="dk1"/>
                </a:solidFill>
                <a:latin typeface="Alexandria Medium"/>
                <a:ea typeface="Alexandria Medium"/>
                <a:cs typeface="Alexandria Medium"/>
                <a:sym typeface="Alexandria Medium"/>
              </a:defRPr>
            </a:lvl5pPr>
            <a:lvl6pPr lvl="5">
              <a:spcBef>
                <a:spcPts val="0"/>
              </a:spcBef>
              <a:spcAft>
                <a:spcPts val="0"/>
              </a:spcAft>
              <a:buClr>
                <a:schemeClr val="dk1"/>
              </a:buClr>
              <a:buSzPts val="2500"/>
              <a:buFont typeface="Alexandria Medium"/>
              <a:buNone/>
              <a:defRPr sz="2500">
                <a:solidFill>
                  <a:schemeClr val="dk1"/>
                </a:solidFill>
                <a:latin typeface="Alexandria Medium"/>
                <a:ea typeface="Alexandria Medium"/>
                <a:cs typeface="Alexandria Medium"/>
                <a:sym typeface="Alexandria Medium"/>
              </a:defRPr>
            </a:lvl6pPr>
            <a:lvl7pPr lvl="6">
              <a:spcBef>
                <a:spcPts val="0"/>
              </a:spcBef>
              <a:spcAft>
                <a:spcPts val="0"/>
              </a:spcAft>
              <a:buClr>
                <a:schemeClr val="dk1"/>
              </a:buClr>
              <a:buSzPts val="2500"/>
              <a:buFont typeface="Alexandria Medium"/>
              <a:buNone/>
              <a:defRPr sz="2500">
                <a:solidFill>
                  <a:schemeClr val="dk1"/>
                </a:solidFill>
                <a:latin typeface="Alexandria Medium"/>
                <a:ea typeface="Alexandria Medium"/>
                <a:cs typeface="Alexandria Medium"/>
                <a:sym typeface="Alexandria Medium"/>
              </a:defRPr>
            </a:lvl7pPr>
            <a:lvl8pPr lvl="7">
              <a:spcBef>
                <a:spcPts val="0"/>
              </a:spcBef>
              <a:spcAft>
                <a:spcPts val="0"/>
              </a:spcAft>
              <a:buClr>
                <a:schemeClr val="dk1"/>
              </a:buClr>
              <a:buSzPts val="2500"/>
              <a:buFont typeface="Alexandria Medium"/>
              <a:buNone/>
              <a:defRPr sz="2500">
                <a:solidFill>
                  <a:schemeClr val="dk1"/>
                </a:solidFill>
                <a:latin typeface="Alexandria Medium"/>
                <a:ea typeface="Alexandria Medium"/>
                <a:cs typeface="Alexandria Medium"/>
                <a:sym typeface="Alexandria Medium"/>
              </a:defRPr>
            </a:lvl8pPr>
            <a:lvl9pPr lvl="8">
              <a:spcBef>
                <a:spcPts val="0"/>
              </a:spcBef>
              <a:spcAft>
                <a:spcPts val="0"/>
              </a:spcAft>
              <a:buClr>
                <a:schemeClr val="dk1"/>
              </a:buClr>
              <a:buSzPts val="2500"/>
              <a:buFont typeface="Alexandria Medium"/>
              <a:buNone/>
              <a:defRPr sz="2500">
                <a:solidFill>
                  <a:schemeClr val="dk1"/>
                </a:solidFill>
                <a:latin typeface="Alexandria Medium"/>
                <a:ea typeface="Alexandria Medium"/>
                <a:cs typeface="Alexandria Medium"/>
                <a:sym typeface="Alexandria Medium"/>
              </a:defRPr>
            </a:lvl9pPr>
          </a:lstStyle>
          <a:p/>
        </p:txBody>
      </p:sp>
      <p:sp>
        <p:nvSpPr>
          <p:cNvPr id="7" name="Google Shape;7;p1"/>
          <p:cNvSpPr txBox="1"/>
          <p:nvPr>
            <p:ph idx="1" type="body"/>
          </p:nvPr>
        </p:nvSpPr>
        <p:spPr>
          <a:xfrm>
            <a:off x="715100" y="1083700"/>
            <a:ext cx="7713900" cy="35247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1pPr>
            <a:lvl2pPr indent="-304800" lvl="1" marL="9144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2pPr>
            <a:lvl3pPr indent="-304800" lvl="2" marL="13716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3pPr>
            <a:lvl4pPr indent="-304800" lvl="3" marL="1828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4pPr>
            <a:lvl5pPr indent="-304800" lvl="4" marL="22860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5pPr>
            <a:lvl6pPr indent="-304800" lvl="5" marL="27432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6pPr>
            <a:lvl7pPr indent="-304800" lvl="6" marL="32004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7pPr>
            <a:lvl8pPr indent="-304800" lvl="7" marL="36576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8pPr>
            <a:lvl9pPr indent="-304800" lvl="8" marL="411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mc:AlternateContent>
    <mc:Choice Requires="p14">
      <p:transition spd="slow" p14:dur="1100">
        <p:fade thruBlk="1"/>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33"/>
          <p:cNvSpPr txBox="1"/>
          <p:nvPr>
            <p:ph type="ctrTitle"/>
          </p:nvPr>
        </p:nvSpPr>
        <p:spPr>
          <a:xfrm>
            <a:off x="234750" y="1355550"/>
            <a:ext cx="8674500" cy="2432400"/>
          </a:xfrm>
          <a:prstGeom prst="rect">
            <a:avLst/>
          </a:prstGeom>
          <a:noFill/>
          <a:ln>
            <a:noFill/>
          </a:ln>
        </p:spPr>
        <p:txBody>
          <a:bodyPr anchorCtr="0" anchor="ctr" bIns="34275" lIns="68575" spcFirstLastPara="1" rIns="68575" wrap="square" tIns="34275">
            <a:normAutofit/>
          </a:bodyPr>
          <a:lstStyle/>
          <a:p>
            <a:pPr indent="0" lvl="0" marL="0" rtl="0" algn="ctr">
              <a:spcBef>
                <a:spcPts val="0"/>
              </a:spcBef>
              <a:spcAft>
                <a:spcPts val="0"/>
              </a:spcAft>
              <a:buNone/>
            </a:pPr>
            <a:r>
              <a:rPr lang="en" sz="7800">
                <a:latin typeface="Merriweather"/>
                <a:ea typeface="Merriweather"/>
                <a:cs typeface="Merriweather"/>
                <a:sym typeface="Merriweather"/>
              </a:rPr>
              <a:t>Restoring</a:t>
            </a:r>
            <a:r>
              <a:rPr lang="en" sz="9300">
                <a:latin typeface="Merriweather"/>
                <a:ea typeface="Merriweather"/>
                <a:cs typeface="Merriweather"/>
                <a:sym typeface="Merriweather"/>
              </a:rPr>
              <a:t> </a:t>
            </a:r>
            <a:r>
              <a:rPr lang="en" sz="3800">
                <a:latin typeface="Pacifico"/>
                <a:ea typeface="Pacifico"/>
                <a:cs typeface="Pacifico"/>
                <a:sym typeface="Pacifico"/>
              </a:rPr>
              <a:t>the</a:t>
            </a:r>
            <a:r>
              <a:rPr lang="en" sz="9300">
                <a:latin typeface="Merriweather"/>
                <a:ea typeface="Merriweather"/>
                <a:cs typeface="Merriweather"/>
                <a:sym typeface="Merriweather"/>
              </a:rPr>
              <a:t> </a:t>
            </a:r>
            <a:r>
              <a:rPr lang="en" sz="7800">
                <a:latin typeface="Merriweather"/>
                <a:ea typeface="Merriweather"/>
                <a:cs typeface="Merriweather"/>
                <a:sym typeface="Merriweather"/>
              </a:rPr>
              <a:t>City</a:t>
            </a:r>
            <a:endParaRPr sz="6188">
              <a:latin typeface="Merriweather"/>
              <a:ea typeface="Merriweather"/>
              <a:cs typeface="Merriweather"/>
              <a:sym typeface="Merriweather"/>
            </a:endParaRPr>
          </a:p>
        </p:txBody>
      </p:sp>
      <p:sp>
        <p:nvSpPr>
          <p:cNvPr id="189" name="Google Shape;189;p33"/>
          <p:cNvSpPr txBox="1"/>
          <p:nvPr>
            <p:ph idx="1" type="subTitle"/>
          </p:nvPr>
        </p:nvSpPr>
        <p:spPr>
          <a:xfrm>
            <a:off x="5731875" y="235725"/>
            <a:ext cx="2885700" cy="757500"/>
          </a:xfrm>
          <a:prstGeom prst="rect">
            <a:avLst/>
          </a:prstGeom>
          <a:noFill/>
          <a:ln>
            <a:noFill/>
          </a:ln>
        </p:spPr>
        <p:txBody>
          <a:bodyPr anchorCtr="0" anchor="ctr" bIns="34275" lIns="68575" spcFirstLastPara="1" rIns="68575" wrap="square" tIns="34275">
            <a:noAutofit/>
          </a:bodyPr>
          <a:lstStyle/>
          <a:p>
            <a:pPr indent="0" lvl="0" marL="0" rtl="0" algn="l">
              <a:lnSpc>
                <a:spcPct val="115000"/>
              </a:lnSpc>
              <a:spcBef>
                <a:spcPts val="0"/>
              </a:spcBef>
              <a:spcAft>
                <a:spcPts val="0"/>
              </a:spcAft>
              <a:buClr>
                <a:schemeClr val="dk1"/>
              </a:buClr>
              <a:buSzPts val="1260"/>
              <a:buNone/>
            </a:pPr>
            <a:r>
              <a:rPr lang="en" sz="1380"/>
              <a:t>Umamah Hussain        21L-1858</a:t>
            </a:r>
            <a:endParaRPr sz="1380"/>
          </a:p>
          <a:p>
            <a:pPr indent="0" lvl="0" marL="0" rtl="0" algn="l">
              <a:lnSpc>
                <a:spcPct val="115000"/>
              </a:lnSpc>
              <a:spcBef>
                <a:spcPts val="0"/>
              </a:spcBef>
              <a:spcAft>
                <a:spcPts val="0"/>
              </a:spcAft>
              <a:buClr>
                <a:schemeClr val="dk1"/>
              </a:buClr>
              <a:buSzPts val="1260"/>
              <a:buNone/>
            </a:pPr>
            <a:r>
              <a:rPr lang="en" sz="1380"/>
              <a:t>Manal Abdul Razzaq	21L-5250</a:t>
            </a:r>
            <a:endParaRPr sz="1380"/>
          </a:p>
        </p:txBody>
      </p:sp>
      <p:sp>
        <p:nvSpPr>
          <p:cNvPr id="190" name="Google Shape;190;p33"/>
          <p:cNvSpPr txBox="1"/>
          <p:nvPr/>
        </p:nvSpPr>
        <p:spPr>
          <a:xfrm>
            <a:off x="1438950" y="3654525"/>
            <a:ext cx="6266100" cy="877200"/>
          </a:xfrm>
          <a:prstGeom prst="rect">
            <a:avLst/>
          </a:prstGeom>
          <a:noFill/>
          <a:ln>
            <a:noFill/>
          </a:ln>
        </p:spPr>
        <p:txBody>
          <a:bodyPr anchorCtr="0" anchor="ctr" bIns="91425" lIns="91425" spcFirstLastPara="1" rIns="91425" wrap="square" tIns="91425">
            <a:noAutofit/>
          </a:bodyPr>
          <a:lstStyle/>
          <a:p>
            <a:pPr indent="0" lvl="0" marL="0" rtl="0" algn="ctr">
              <a:lnSpc>
                <a:spcPct val="90000"/>
              </a:lnSpc>
              <a:spcBef>
                <a:spcPts val="0"/>
              </a:spcBef>
              <a:spcAft>
                <a:spcPts val="0"/>
              </a:spcAft>
              <a:buClr>
                <a:schemeClr val="dk1"/>
              </a:buClr>
              <a:buSzPts val="2400"/>
              <a:buFont typeface="Arial"/>
              <a:buNone/>
            </a:pPr>
            <a:r>
              <a:rPr lang="en" sz="2100">
                <a:solidFill>
                  <a:schemeClr val="dk1"/>
                </a:solidFill>
                <a:latin typeface="Merriweather"/>
                <a:ea typeface="Merriweather"/>
                <a:cs typeface="Merriweather"/>
                <a:sym typeface="Merriweather"/>
              </a:rPr>
              <a:t>A Story of Innovation and Resilience</a:t>
            </a:r>
            <a:endParaRPr sz="2100">
              <a:solidFill>
                <a:schemeClr val="dk1"/>
              </a:solidFill>
              <a:latin typeface="Merriweather"/>
              <a:ea typeface="Merriweather"/>
              <a:cs typeface="Merriweather"/>
              <a:sym typeface="Merriweather"/>
            </a:endParaRPr>
          </a:p>
          <a:p>
            <a:pPr indent="0" lvl="0" marL="0" rtl="0" algn="l">
              <a:spcBef>
                <a:spcPts val="0"/>
              </a:spcBef>
              <a:spcAft>
                <a:spcPts val="0"/>
              </a:spcAft>
              <a:buNone/>
            </a:pPr>
            <a:r>
              <a:t/>
            </a:r>
            <a:endParaRPr b="1" sz="2100">
              <a:solidFill>
                <a:schemeClr val="dk1"/>
              </a:solidFill>
              <a:latin typeface="Alexandria"/>
              <a:ea typeface="Alexandria"/>
              <a:cs typeface="Alexandria"/>
              <a:sym typeface="Alexandria"/>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0"/>
                                        </p:tgtEl>
                                        <p:attrNameLst>
                                          <p:attrName>style.visibility</p:attrName>
                                        </p:attrNameLst>
                                      </p:cBhvr>
                                      <p:to>
                                        <p:strVal val="visible"/>
                                      </p:to>
                                    </p:set>
                                    <p:animEffect filter="fade" transition="in">
                                      <p:cBhvr>
                                        <p:cTn dur="200"/>
                                        <p:tgtEl>
                                          <p:spTgt spid="19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42"/>
          <p:cNvSpPr txBox="1"/>
          <p:nvPr>
            <p:ph type="title"/>
          </p:nvPr>
        </p:nvSpPr>
        <p:spPr>
          <a:xfrm>
            <a:off x="715050" y="561125"/>
            <a:ext cx="77139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Pix4Dmatic</a:t>
            </a:r>
            <a:endParaRPr sz="3000"/>
          </a:p>
        </p:txBody>
      </p:sp>
      <p:sp>
        <p:nvSpPr>
          <p:cNvPr id="242" name="Google Shape;242;p42"/>
          <p:cNvSpPr txBox="1"/>
          <p:nvPr>
            <p:ph idx="4294967295" type="body"/>
          </p:nvPr>
        </p:nvSpPr>
        <p:spPr>
          <a:xfrm>
            <a:off x="328200" y="1454225"/>
            <a:ext cx="8656500" cy="3429000"/>
          </a:xfrm>
          <a:prstGeom prst="rect">
            <a:avLst/>
          </a:prstGeom>
          <a:noFill/>
          <a:ln>
            <a:noFill/>
          </a:ln>
        </p:spPr>
        <p:txBody>
          <a:bodyPr anchorCtr="0" anchor="ctr" bIns="34275" lIns="68575" spcFirstLastPara="1" rIns="68575" wrap="square" tIns="34275">
            <a:noAutofit/>
          </a:bodyPr>
          <a:lstStyle/>
          <a:p>
            <a:pPr indent="0" lvl="0" marL="0" rtl="0" algn="l">
              <a:lnSpc>
                <a:spcPct val="115000"/>
              </a:lnSpc>
              <a:spcBef>
                <a:spcPts val="1200"/>
              </a:spcBef>
              <a:spcAft>
                <a:spcPts val="0"/>
              </a:spcAft>
              <a:buNone/>
            </a:pPr>
            <a:r>
              <a:rPr b="1" lang="en" sz="1900">
                <a:solidFill>
                  <a:srgbClr val="000000"/>
                </a:solidFill>
                <a:latin typeface="Georgia"/>
                <a:ea typeface="Georgia"/>
                <a:cs typeface="Georgia"/>
                <a:sym typeface="Georgia"/>
              </a:rPr>
              <a:t>Purpose:</a:t>
            </a:r>
            <a:r>
              <a:rPr lang="en" sz="1900">
                <a:solidFill>
                  <a:srgbClr val="000000"/>
                </a:solidFill>
                <a:latin typeface="Georgia"/>
                <a:ea typeface="Georgia"/>
                <a:cs typeface="Georgia"/>
                <a:sym typeface="Georgia"/>
              </a:rPr>
              <a:t> Processes vast amounts of data to create comprehensive 3D maps.</a:t>
            </a:r>
            <a:endParaRPr sz="1900">
              <a:solidFill>
                <a:srgbClr val="000000"/>
              </a:solidFill>
              <a:latin typeface="Georgia"/>
              <a:ea typeface="Georgia"/>
              <a:cs typeface="Georgia"/>
              <a:sym typeface="Georgia"/>
            </a:endParaRPr>
          </a:p>
          <a:p>
            <a:pPr indent="0" lvl="0" marL="0" rtl="0" algn="l">
              <a:lnSpc>
                <a:spcPct val="115000"/>
              </a:lnSpc>
              <a:spcBef>
                <a:spcPts val="1200"/>
              </a:spcBef>
              <a:spcAft>
                <a:spcPts val="0"/>
              </a:spcAft>
              <a:buNone/>
            </a:pPr>
            <a:r>
              <a:rPr b="1" lang="en" sz="1900">
                <a:solidFill>
                  <a:srgbClr val="000000"/>
                </a:solidFill>
                <a:latin typeface="Georgia"/>
                <a:ea typeface="Georgia"/>
                <a:cs typeface="Georgia"/>
                <a:sym typeface="Georgia"/>
              </a:rPr>
              <a:t>Speed and Efficiency:</a:t>
            </a:r>
            <a:endParaRPr b="1" sz="1900">
              <a:solidFill>
                <a:srgbClr val="000000"/>
              </a:solidFill>
              <a:latin typeface="Georgia"/>
              <a:ea typeface="Georgia"/>
              <a:cs typeface="Georgia"/>
              <a:sym typeface="Georgia"/>
            </a:endParaRPr>
          </a:p>
          <a:p>
            <a:pPr indent="-349250" lvl="1" marL="914400" rtl="0" algn="l">
              <a:lnSpc>
                <a:spcPct val="115000"/>
              </a:lnSpc>
              <a:spcBef>
                <a:spcPts val="120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Handles neighborhood-waide mapping in record time.</a:t>
            </a:r>
            <a:endParaRPr sz="1900">
              <a:solidFill>
                <a:srgbClr val="000000"/>
              </a:solidFill>
              <a:latin typeface="Georgia"/>
              <a:ea typeface="Georgia"/>
              <a:cs typeface="Georgia"/>
              <a:sym typeface="Georgia"/>
            </a:endParaRPr>
          </a:p>
          <a:p>
            <a:pPr indent="-349250" lvl="1" marL="914400" rtl="0" algn="l">
              <a:lnSpc>
                <a:spcPct val="115000"/>
              </a:lnSpc>
              <a:spcBef>
                <a:spcPts val="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Processes aerial and ground-level data simultaneously.</a:t>
            </a:r>
            <a:endParaRPr sz="1900">
              <a:solidFill>
                <a:srgbClr val="000000"/>
              </a:solidFill>
              <a:latin typeface="Georgia"/>
              <a:ea typeface="Georgia"/>
              <a:cs typeface="Georgia"/>
              <a:sym typeface="Georgia"/>
            </a:endParaRPr>
          </a:p>
          <a:p>
            <a:pPr indent="0" lvl="0" marL="0" rtl="0" algn="l">
              <a:lnSpc>
                <a:spcPct val="115000"/>
              </a:lnSpc>
              <a:spcBef>
                <a:spcPts val="1200"/>
              </a:spcBef>
              <a:spcAft>
                <a:spcPts val="0"/>
              </a:spcAft>
              <a:buNone/>
            </a:pPr>
            <a:r>
              <a:rPr b="1" lang="en" sz="1900">
                <a:solidFill>
                  <a:srgbClr val="000000"/>
                </a:solidFill>
                <a:latin typeface="Georgia"/>
                <a:ea typeface="Georgia"/>
                <a:cs typeface="Georgia"/>
                <a:sym typeface="Georgia"/>
              </a:rPr>
              <a:t>AI Assistance:</a:t>
            </a:r>
            <a:endParaRPr b="1" sz="1900">
              <a:solidFill>
                <a:srgbClr val="000000"/>
              </a:solidFill>
              <a:latin typeface="Georgia"/>
              <a:ea typeface="Georgia"/>
              <a:cs typeface="Georgia"/>
              <a:sym typeface="Georgia"/>
            </a:endParaRPr>
          </a:p>
          <a:p>
            <a:pPr indent="-349250" lvl="1" marL="914400" rtl="0" algn="l">
              <a:lnSpc>
                <a:spcPct val="115000"/>
              </a:lnSpc>
              <a:spcBef>
                <a:spcPts val="120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Offers ideas for earthquake-resistant designs.</a:t>
            </a:r>
            <a:endParaRPr sz="1900">
              <a:solidFill>
                <a:srgbClr val="000000"/>
              </a:solidFill>
              <a:latin typeface="Georgia"/>
              <a:ea typeface="Georgia"/>
              <a:cs typeface="Georgia"/>
              <a:sym typeface="Georgia"/>
            </a:endParaRPr>
          </a:p>
          <a:p>
            <a:pPr indent="-349250" lvl="1" marL="914400" rtl="0" algn="l">
              <a:lnSpc>
                <a:spcPct val="115000"/>
              </a:lnSpc>
              <a:spcBef>
                <a:spcPts val="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Suggests innovative materials and cutting-edge architectural solutions.</a:t>
            </a:r>
            <a:endParaRPr sz="1900">
              <a:solidFill>
                <a:srgbClr val="000000"/>
              </a:solidFill>
              <a:latin typeface="Georgia"/>
              <a:ea typeface="Georgia"/>
              <a:cs typeface="Georgia"/>
              <a:sym typeface="Georgia"/>
            </a:endParaRPr>
          </a:p>
          <a:p>
            <a:pPr indent="0" lvl="0" marL="0" rtl="0" algn="l">
              <a:lnSpc>
                <a:spcPct val="115000"/>
              </a:lnSpc>
              <a:spcBef>
                <a:spcPts val="1200"/>
              </a:spcBef>
              <a:spcAft>
                <a:spcPts val="1200"/>
              </a:spcAft>
              <a:buNone/>
            </a:pPr>
            <a:r>
              <a:rPr b="1" lang="en" sz="1900">
                <a:solidFill>
                  <a:srgbClr val="000000"/>
                </a:solidFill>
                <a:latin typeface="Georgia"/>
                <a:ea typeface="Georgia"/>
                <a:cs typeface="Georgia"/>
                <a:sym typeface="Georgia"/>
              </a:rPr>
              <a:t>Impact:</a:t>
            </a:r>
            <a:r>
              <a:rPr lang="en" sz="1900">
                <a:solidFill>
                  <a:srgbClr val="000000"/>
                </a:solidFill>
                <a:latin typeface="Georgia"/>
                <a:ea typeface="Georgia"/>
                <a:cs typeface="Georgia"/>
                <a:sym typeface="Georgia"/>
              </a:rPr>
              <a:t> Combines detailed analysis with forward-thinking design insights.</a:t>
            </a:r>
            <a:endParaRPr b="1" sz="1900">
              <a:solidFill>
                <a:srgbClr val="000000"/>
              </a:solidFill>
              <a:latin typeface="Georgia"/>
              <a:ea typeface="Georgia"/>
              <a:cs typeface="Georgia"/>
              <a:sym typeface="Georgia"/>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43"/>
          <p:cNvSpPr txBox="1"/>
          <p:nvPr>
            <p:ph type="title"/>
          </p:nvPr>
        </p:nvSpPr>
        <p:spPr>
          <a:xfrm>
            <a:off x="715050" y="561125"/>
            <a:ext cx="77139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Pix4Dmatic</a:t>
            </a:r>
            <a:endParaRPr sz="3000"/>
          </a:p>
        </p:txBody>
      </p:sp>
      <p:pic>
        <p:nvPicPr>
          <p:cNvPr id="248" name="Google Shape;248;p43"/>
          <p:cNvPicPr preferRelativeResize="0"/>
          <p:nvPr/>
        </p:nvPicPr>
        <p:blipFill rotWithShape="1">
          <a:blip r:embed="rId3">
            <a:alphaModFix/>
          </a:blip>
          <a:srcRect b="-6267" l="-16450" r="3927" t="-6256"/>
          <a:stretch/>
        </p:blipFill>
        <p:spPr>
          <a:xfrm>
            <a:off x="-828050" y="1116053"/>
            <a:ext cx="9144001" cy="410534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44"/>
          <p:cNvSpPr txBox="1"/>
          <p:nvPr>
            <p:ph type="title"/>
          </p:nvPr>
        </p:nvSpPr>
        <p:spPr>
          <a:xfrm>
            <a:off x="715050" y="561125"/>
            <a:ext cx="77139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Pix4Dcloud</a:t>
            </a:r>
            <a:endParaRPr sz="3000"/>
          </a:p>
        </p:txBody>
      </p:sp>
      <p:sp>
        <p:nvSpPr>
          <p:cNvPr id="254" name="Google Shape;254;p44"/>
          <p:cNvSpPr txBox="1"/>
          <p:nvPr>
            <p:ph idx="4294967295" type="body"/>
          </p:nvPr>
        </p:nvSpPr>
        <p:spPr>
          <a:xfrm>
            <a:off x="328200" y="1454225"/>
            <a:ext cx="8656500" cy="3429000"/>
          </a:xfrm>
          <a:prstGeom prst="rect">
            <a:avLst/>
          </a:prstGeom>
          <a:noFill/>
          <a:ln>
            <a:noFill/>
          </a:ln>
        </p:spPr>
        <p:txBody>
          <a:bodyPr anchorCtr="0" anchor="ctr" bIns="34275" lIns="68575" spcFirstLastPara="1" rIns="68575" wrap="square" tIns="34275">
            <a:noAutofit/>
          </a:bodyPr>
          <a:lstStyle/>
          <a:p>
            <a:pPr indent="0" lvl="0" marL="0" rtl="0" algn="l">
              <a:lnSpc>
                <a:spcPct val="115000"/>
              </a:lnSpc>
              <a:spcBef>
                <a:spcPts val="0"/>
              </a:spcBef>
              <a:spcAft>
                <a:spcPts val="0"/>
              </a:spcAft>
              <a:buNone/>
            </a:pPr>
            <a:r>
              <a:rPr b="1" lang="en" sz="1900">
                <a:solidFill>
                  <a:srgbClr val="000000"/>
                </a:solidFill>
                <a:latin typeface="Georgia"/>
                <a:ea typeface="Georgia"/>
                <a:cs typeface="Georgia"/>
                <a:sym typeface="Georgia"/>
              </a:rPr>
              <a:t>Purpose:</a:t>
            </a:r>
            <a:r>
              <a:rPr lang="en" sz="1900">
                <a:solidFill>
                  <a:srgbClr val="000000"/>
                </a:solidFill>
                <a:latin typeface="Georgia"/>
                <a:ea typeface="Georgia"/>
                <a:cs typeface="Georgia"/>
                <a:sym typeface="Georgia"/>
              </a:rPr>
              <a:t> Enables seamless collaboration between team members.</a:t>
            </a:r>
            <a:endParaRPr sz="1900">
              <a:solidFill>
                <a:srgbClr val="000000"/>
              </a:solidFill>
              <a:latin typeface="Georgia"/>
              <a:ea typeface="Georgia"/>
              <a:cs typeface="Georgia"/>
              <a:sym typeface="Georgia"/>
            </a:endParaRPr>
          </a:p>
          <a:p>
            <a:pPr indent="0" lvl="0" marL="0" rtl="0" algn="l">
              <a:lnSpc>
                <a:spcPct val="115000"/>
              </a:lnSpc>
              <a:spcBef>
                <a:spcPts val="0"/>
              </a:spcBef>
              <a:spcAft>
                <a:spcPts val="0"/>
              </a:spcAft>
              <a:buNone/>
            </a:pPr>
            <a:r>
              <a:rPr b="1" lang="en" sz="1900">
                <a:solidFill>
                  <a:srgbClr val="000000"/>
                </a:solidFill>
                <a:latin typeface="Georgia"/>
                <a:ea typeface="Georgia"/>
                <a:cs typeface="Georgia"/>
                <a:sym typeface="Georgia"/>
              </a:rPr>
              <a:t>Key Features:</a:t>
            </a:r>
            <a:endParaRPr b="1" sz="1900">
              <a:solidFill>
                <a:srgbClr val="000000"/>
              </a:solidFill>
              <a:latin typeface="Georgia"/>
              <a:ea typeface="Georgia"/>
              <a:cs typeface="Georgia"/>
              <a:sym typeface="Georgia"/>
            </a:endParaRPr>
          </a:p>
          <a:p>
            <a:pPr indent="-349250" lvl="0" marL="457200" rtl="0" algn="l">
              <a:lnSpc>
                <a:spcPct val="115000"/>
              </a:lnSpc>
              <a:spcBef>
                <a:spcPts val="120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Shares data, 3D models, and design plans across teams.</a:t>
            </a:r>
            <a:endParaRPr sz="1900">
              <a:solidFill>
                <a:srgbClr val="000000"/>
              </a:solidFill>
              <a:latin typeface="Georgia"/>
              <a:ea typeface="Georgia"/>
              <a:cs typeface="Georgia"/>
              <a:sym typeface="Georgia"/>
            </a:endParaRPr>
          </a:p>
          <a:p>
            <a:pPr indent="-349250" lvl="0" marL="457200" rtl="0" algn="l">
              <a:lnSpc>
                <a:spcPct val="115000"/>
              </a:lnSpc>
              <a:spcBef>
                <a:spcPts val="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Provides instant feedback for real-time design adjustments.</a:t>
            </a:r>
            <a:endParaRPr sz="1900">
              <a:solidFill>
                <a:srgbClr val="000000"/>
              </a:solidFill>
              <a:latin typeface="Georgia"/>
              <a:ea typeface="Georgia"/>
              <a:cs typeface="Georgia"/>
              <a:sym typeface="Georgia"/>
            </a:endParaRPr>
          </a:p>
          <a:p>
            <a:pPr indent="0" lvl="0" marL="0" rtl="0" algn="l">
              <a:lnSpc>
                <a:spcPct val="115000"/>
              </a:lnSpc>
              <a:spcBef>
                <a:spcPts val="1200"/>
              </a:spcBef>
              <a:spcAft>
                <a:spcPts val="0"/>
              </a:spcAft>
              <a:buNone/>
            </a:pPr>
            <a:r>
              <a:rPr b="1" lang="en" sz="1900">
                <a:solidFill>
                  <a:srgbClr val="000000"/>
                </a:solidFill>
                <a:latin typeface="Georgia"/>
                <a:ea typeface="Georgia"/>
                <a:cs typeface="Georgia"/>
                <a:sym typeface="Georgia"/>
              </a:rPr>
              <a:t>Pre- and Post-Quake Comparisons:</a:t>
            </a:r>
            <a:endParaRPr b="1" sz="1900">
              <a:solidFill>
                <a:srgbClr val="000000"/>
              </a:solidFill>
              <a:latin typeface="Georgia"/>
              <a:ea typeface="Georgia"/>
              <a:cs typeface="Georgia"/>
              <a:sym typeface="Georgia"/>
            </a:endParaRPr>
          </a:p>
          <a:p>
            <a:pPr indent="-349250" lvl="0" marL="457200" rtl="0" algn="l">
              <a:lnSpc>
                <a:spcPct val="115000"/>
              </a:lnSpc>
              <a:spcBef>
                <a:spcPts val="120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AI tools help track changes and ensure alignment with future city needs.</a:t>
            </a:r>
            <a:endParaRPr sz="1900">
              <a:solidFill>
                <a:srgbClr val="000000"/>
              </a:solidFill>
              <a:latin typeface="Georgia"/>
              <a:ea typeface="Georgia"/>
              <a:cs typeface="Georgia"/>
              <a:sym typeface="Georgia"/>
            </a:endParaRPr>
          </a:p>
          <a:p>
            <a:pPr indent="0" lvl="0" marL="0" rtl="0" algn="l">
              <a:lnSpc>
                <a:spcPct val="115000"/>
              </a:lnSpc>
              <a:spcBef>
                <a:spcPts val="1200"/>
              </a:spcBef>
              <a:spcAft>
                <a:spcPts val="0"/>
              </a:spcAft>
              <a:buNone/>
            </a:pPr>
            <a:r>
              <a:rPr b="1" lang="en" sz="1900">
                <a:solidFill>
                  <a:srgbClr val="000000"/>
                </a:solidFill>
                <a:latin typeface="Georgia"/>
                <a:ea typeface="Georgia"/>
                <a:cs typeface="Georgia"/>
                <a:sym typeface="Georgia"/>
              </a:rPr>
              <a:t>Impact:</a:t>
            </a:r>
            <a:r>
              <a:rPr lang="en" sz="1900">
                <a:solidFill>
                  <a:srgbClr val="000000"/>
                </a:solidFill>
                <a:latin typeface="Georgia"/>
                <a:ea typeface="Georgia"/>
                <a:cs typeface="Georgia"/>
                <a:sym typeface="Georgia"/>
              </a:rPr>
              <a:t> Enhances teamwork, communication, and decision-making efficiency.</a:t>
            </a:r>
            <a:endParaRPr sz="1900">
              <a:solidFill>
                <a:srgbClr val="000000"/>
              </a:solidFill>
              <a:latin typeface="Georgia"/>
              <a:ea typeface="Georgia"/>
              <a:cs typeface="Georgia"/>
              <a:sym typeface="Georgia"/>
            </a:endParaRPr>
          </a:p>
          <a:p>
            <a:pPr indent="0" lvl="0" marL="0" marR="0" rtl="0" algn="l">
              <a:lnSpc>
                <a:spcPct val="115000"/>
              </a:lnSpc>
              <a:spcBef>
                <a:spcPts val="0"/>
              </a:spcBef>
              <a:spcAft>
                <a:spcPts val="0"/>
              </a:spcAft>
              <a:buNone/>
            </a:pPr>
            <a:r>
              <a:t/>
            </a:r>
            <a:endParaRPr b="1" sz="1900">
              <a:solidFill>
                <a:srgbClr val="000000"/>
              </a:solidFill>
              <a:latin typeface="Georgia"/>
              <a:ea typeface="Georgia"/>
              <a:cs typeface="Georgia"/>
              <a:sym typeface="Georgia"/>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45"/>
          <p:cNvSpPr txBox="1"/>
          <p:nvPr>
            <p:ph type="title"/>
          </p:nvPr>
        </p:nvSpPr>
        <p:spPr>
          <a:xfrm>
            <a:off x="717600" y="2278600"/>
            <a:ext cx="7708800" cy="160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Skills Contribution</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46"/>
          <p:cNvSpPr txBox="1"/>
          <p:nvPr>
            <p:ph type="title"/>
          </p:nvPr>
        </p:nvSpPr>
        <p:spPr>
          <a:xfrm>
            <a:off x="715050" y="561125"/>
            <a:ext cx="77139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Top 10 Skills for Tomorrow</a:t>
            </a:r>
            <a:endParaRPr sz="3000"/>
          </a:p>
        </p:txBody>
      </p:sp>
      <p:sp>
        <p:nvSpPr>
          <p:cNvPr id="265" name="Google Shape;265;p46"/>
          <p:cNvSpPr txBox="1"/>
          <p:nvPr>
            <p:ph idx="4294967295" type="body"/>
          </p:nvPr>
        </p:nvSpPr>
        <p:spPr>
          <a:xfrm>
            <a:off x="328200" y="1454225"/>
            <a:ext cx="8656500" cy="3429000"/>
          </a:xfrm>
          <a:prstGeom prst="rect">
            <a:avLst/>
          </a:prstGeom>
          <a:noFill/>
          <a:ln>
            <a:noFill/>
          </a:ln>
        </p:spPr>
        <p:txBody>
          <a:bodyPr anchorCtr="0" anchor="ctr" bIns="34275" lIns="68575" spcFirstLastPara="1" rIns="68575" wrap="square" tIns="34275">
            <a:noAutofit/>
          </a:bodyPr>
          <a:lstStyle/>
          <a:p>
            <a:pPr indent="-349250" lvl="0" marL="457200" rtl="0" algn="l">
              <a:lnSpc>
                <a:spcPct val="115000"/>
              </a:lnSpc>
              <a:spcBef>
                <a:spcPts val="0"/>
              </a:spcBef>
              <a:spcAft>
                <a:spcPts val="0"/>
              </a:spcAft>
              <a:buClr>
                <a:srgbClr val="000000"/>
              </a:buClr>
              <a:buSzPts val="1900"/>
              <a:buFont typeface="Georgia"/>
              <a:buAutoNum type="arabicPeriod"/>
            </a:pPr>
            <a:r>
              <a:rPr lang="en" sz="1900">
                <a:solidFill>
                  <a:srgbClr val="000000"/>
                </a:solidFill>
                <a:latin typeface="Georgia"/>
                <a:ea typeface="Georgia"/>
                <a:cs typeface="Georgia"/>
                <a:sym typeface="Georgia"/>
              </a:rPr>
              <a:t>Analytical thinking and innovation</a:t>
            </a:r>
            <a:endParaRPr sz="1900">
              <a:solidFill>
                <a:srgbClr val="000000"/>
              </a:solidFill>
              <a:latin typeface="Georgia"/>
              <a:ea typeface="Georgia"/>
              <a:cs typeface="Georgia"/>
              <a:sym typeface="Georgia"/>
            </a:endParaRPr>
          </a:p>
          <a:p>
            <a:pPr indent="-349250" lvl="0" marL="457200" rtl="0" algn="l">
              <a:lnSpc>
                <a:spcPct val="115000"/>
              </a:lnSpc>
              <a:spcBef>
                <a:spcPts val="0"/>
              </a:spcBef>
              <a:spcAft>
                <a:spcPts val="0"/>
              </a:spcAft>
              <a:buClr>
                <a:srgbClr val="000000"/>
              </a:buClr>
              <a:buSzPts val="1900"/>
              <a:buFont typeface="Georgia"/>
              <a:buAutoNum type="arabicPeriod"/>
            </a:pPr>
            <a:r>
              <a:rPr lang="en" sz="1900">
                <a:solidFill>
                  <a:srgbClr val="000000"/>
                </a:solidFill>
                <a:latin typeface="Georgia"/>
                <a:ea typeface="Georgia"/>
                <a:cs typeface="Georgia"/>
                <a:sym typeface="Georgia"/>
              </a:rPr>
              <a:t>Active learning and learning strategies</a:t>
            </a:r>
            <a:endParaRPr sz="1900">
              <a:solidFill>
                <a:srgbClr val="000000"/>
              </a:solidFill>
              <a:latin typeface="Georgia"/>
              <a:ea typeface="Georgia"/>
              <a:cs typeface="Georgia"/>
              <a:sym typeface="Georgia"/>
            </a:endParaRPr>
          </a:p>
          <a:p>
            <a:pPr indent="-349250" lvl="0" marL="457200" rtl="0" algn="l">
              <a:lnSpc>
                <a:spcPct val="115000"/>
              </a:lnSpc>
              <a:spcBef>
                <a:spcPts val="0"/>
              </a:spcBef>
              <a:spcAft>
                <a:spcPts val="0"/>
              </a:spcAft>
              <a:buClr>
                <a:srgbClr val="000000"/>
              </a:buClr>
              <a:buSzPts val="1900"/>
              <a:buFont typeface="Georgia"/>
              <a:buAutoNum type="arabicPeriod"/>
            </a:pPr>
            <a:r>
              <a:rPr lang="en" sz="1900">
                <a:solidFill>
                  <a:srgbClr val="000000"/>
                </a:solidFill>
                <a:latin typeface="Georgia"/>
                <a:ea typeface="Georgia"/>
                <a:cs typeface="Georgia"/>
                <a:sym typeface="Georgia"/>
              </a:rPr>
              <a:t>Complex problem-solving</a:t>
            </a:r>
            <a:endParaRPr sz="1900">
              <a:solidFill>
                <a:srgbClr val="000000"/>
              </a:solidFill>
              <a:latin typeface="Georgia"/>
              <a:ea typeface="Georgia"/>
              <a:cs typeface="Georgia"/>
              <a:sym typeface="Georgia"/>
            </a:endParaRPr>
          </a:p>
          <a:p>
            <a:pPr indent="-349250" lvl="0" marL="457200" rtl="0" algn="l">
              <a:lnSpc>
                <a:spcPct val="115000"/>
              </a:lnSpc>
              <a:spcBef>
                <a:spcPts val="0"/>
              </a:spcBef>
              <a:spcAft>
                <a:spcPts val="0"/>
              </a:spcAft>
              <a:buClr>
                <a:srgbClr val="000000"/>
              </a:buClr>
              <a:buSzPts val="1900"/>
              <a:buFont typeface="Georgia"/>
              <a:buAutoNum type="arabicPeriod"/>
            </a:pPr>
            <a:r>
              <a:rPr lang="en" sz="1900">
                <a:solidFill>
                  <a:srgbClr val="000000"/>
                </a:solidFill>
                <a:latin typeface="Georgia"/>
                <a:ea typeface="Georgia"/>
                <a:cs typeface="Georgia"/>
                <a:sym typeface="Georgia"/>
              </a:rPr>
              <a:t>Critical thinking and analysis</a:t>
            </a:r>
            <a:endParaRPr sz="1900">
              <a:solidFill>
                <a:srgbClr val="000000"/>
              </a:solidFill>
              <a:latin typeface="Georgia"/>
              <a:ea typeface="Georgia"/>
              <a:cs typeface="Georgia"/>
              <a:sym typeface="Georgia"/>
            </a:endParaRPr>
          </a:p>
          <a:p>
            <a:pPr indent="-349250" lvl="0" marL="457200" rtl="0" algn="l">
              <a:lnSpc>
                <a:spcPct val="115000"/>
              </a:lnSpc>
              <a:spcBef>
                <a:spcPts val="0"/>
              </a:spcBef>
              <a:spcAft>
                <a:spcPts val="0"/>
              </a:spcAft>
              <a:buClr>
                <a:srgbClr val="000000"/>
              </a:buClr>
              <a:buSzPts val="1900"/>
              <a:buFont typeface="Georgia"/>
              <a:buAutoNum type="arabicPeriod"/>
            </a:pPr>
            <a:r>
              <a:rPr lang="en" sz="1900">
                <a:solidFill>
                  <a:srgbClr val="000000"/>
                </a:solidFill>
                <a:latin typeface="Georgia"/>
                <a:ea typeface="Georgia"/>
                <a:cs typeface="Georgia"/>
                <a:sym typeface="Georgia"/>
              </a:rPr>
              <a:t>Creativity, originality and initiative</a:t>
            </a:r>
            <a:endParaRPr sz="1900">
              <a:solidFill>
                <a:srgbClr val="000000"/>
              </a:solidFill>
              <a:latin typeface="Georgia"/>
              <a:ea typeface="Georgia"/>
              <a:cs typeface="Georgia"/>
              <a:sym typeface="Georgia"/>
            </a:endParaRPr>
          </a:p>
          <a:p>
            <a:pPr indent="-349250" lvl="0" marL="457200" rtl="0" algn="l">
              <a:lnSpc>
                <a:spcPct val="115000"/>
              </a:lnSpc>
              <a:spcBef>
                <a:spcPts val="0"/>
              </a:spcBef>
              <a:spcAft>
                <a:spcPts val="0"/>
              </a:spcAft>
              <a:buClr>
                <a:srgbClr val="000000"/>
              </a:buClr>
              <a:buSzPts val="1900"/>
              <a:buFont typeface="Georgia"/>
              <a:buAutoNum type="arabicPeriod"/>
            </a:pPr>
            <a:r>
              <a:rPr lang="en" sz="1900">
                <a:solidFill>
                  <a:srgbClr val="000000"/>
                </a:solidFill>
                <a:latin typeface="Georgia"/>
                <a:ea typeface="Georgia"/>
                <a:cs typeface="Georgia"/>
                <a:sym typeface="Georgia"/>
              </a:rPr>
              <a:t>Leadership and social influence</a:t>
            </a:r>
            <a:endParaRPr sz="1900">
              <a:solidFill>
                <a:srgbClr val="000000"/>
              </a:solidFill>
              <a:latin typeface="Georgia"/>
              <a:ea typeface="Georgia"/>
              <a:cs typeface="Georgia"/>
              <a:sym typeface="Georgia"/>
            </a:endParaRPr>
          </a:p>
          <a:p>
            <a:pPr indent="-349250" lvl="0" marL="457200" rtl="0" algn="l">
              <a:lnSpc>
                <a:spcPct val="115000"/>
              </a:lnSpc>
              <a:spcBef>
                <a:spcPts val="0"/>
              </a:spcBef>
              <a:spcAft>
                <a:spcPts val="0"/>
              </a:spcAft>
              <a:buClr>
                <a:srgbClr val="000000"/>
              </a:buClr>
              <a:buSzPts val="1900"/>
              <a:buFont typeface="Georgia"/>
              <a:buAutoNum type="arabicPeriod"/>
            </a:pPr>
            <a:r>
              <a:rPr lang="en" sz="1900">
                <a:solidFill>
                  <a:srgbClr val="000000"/>
                </a:solidFill>
                <a:latin typeface="Georgia"/>
                <a:ea typeface="Georgia"/>
                <a:cs typeface="Georgia"/>
                <a:sym typeface="Georgia"/>
              </a:rPr>
              <a:t>Technology use, monitoring and control</a:t>
            </a:r>
            <a:endParaRPr sz="1900">
              <a:solidFill>
                <a:srgbClr val="000000"/>
              </a:solidFill>
              <a:latin typeface="Georgia"/>
              <a:ea typeface="Georgia"/>
              <a:cs typeface="Georgia"/>
              <a:sym typeface="Georgia"/>
            </a:endParaRPr>
          </a:p>
          <a:p>
            <a:pPr indent="-349250" lvl="0" marL="457200" rtl="0" algn="l">
              <a:lnSpc>
                <a:spcPct val="115000"/>
              </a:lnSpc>
              <a:spcBef>
                <a:spcPts val="0"/>
              </a:spcBef>
              <a:spcAft>
                <a:spcPts val="0"/>
              </a:spcAft>
              <a:buClr>
                <a:srgbClr val="000000"/>
              </a:buClr>
              <a:buSzPts val="1900"/>
              <a:buFont typeface="Georgia"/>
              <a:buAutoNum type="arabicPeriod"/>
            </a:pPr>
            <a:r>
              <a:rPr lang="en" sz="1900">
                <a:solidFill>
                  <a:srgbClr val="000000"/>
                </a:solidFill>
                <a:latin typeface="Georgia"/>
                <a:ea typeface="Georgia"/>
                <a:cs typeface="Georgia"/>
                <a:sym typeface="Georgia"/>
              </a:rPr>
              <a:t>Technology design and programming</a:t>
            </a:r>
            <a:endParaRPr sz="1900">
              <a:solidFill>
                <a:srgbClr val="000000"/>
              </a:solidFill>
              <a:latin typeface="Georgia"/>
              <a:ea typeface="Georgia"/>
              <a:cs typeface="Georgia"/>
              <a:sym typeface="Georgia"/>
            </a:endParaRPr>
          </a:p>
          <a:p>
            <a:pPr indent="-349250" lvl="0" marL="457200" rtl="0" algn="l">
              <a:lnSpc>
                <a:spcPct val="115000"/>
              </a:lnSpc>
              <a:spcBef>
                <a:spcPts val="0"/>
              </a:spcBef>
              <a:spcAft>
                <a:spcPts val="0"/>
              </a:spcAft>
              <a:buClr>
                <a:srgbClr val="000000"/>
              </a:buClr>
              <a:buSzPts val="1900"/>
              <a:buFont typeface="Georgia"/>
              <a:buAutoNum type="arabicPeriod"/>
            </a:pPr>
            <a:r>
              <a:rPr lang="en" sz="1900">
                <a:solidFill>
                  <a:srgbClr val="000000"/>
                </a:solidFill>
                <a:latin typeface="Georgia"/>
                <a:ea typeface="Georgia"/>
                <a:cs typeface="Georgia"/>
                <a:sym typeface="Georgia"/>
              </a:rPr>
              <a:t>Resilience, stress tolerance and flexibility</a:t>
            </a:r>
            <a:endParaRPr sz="1900">
              <a:solidFill>
                <a:srgbClr val="000000"/>
              </a:solidFill>
              <a:latin typeface="Georgia"/>
              <a:ea typeface="Georgia"/>
              <a:cs typeface="Georgia"/>
              <a:sym typeface="Georgia"/>
            </a:endParaRPr>
          </a:p>
          <a:p>
            <a:pPr indent="-349250" lvl="0" marL="457200" rtl="0" algn="l">
              <a:lnSpc>
                <a:spcPct val="115000"/>
              </a:lnSpc>
              <a:spcBef>
                <a:spcPts val="0"/>
              </a:spcBef>
              <a:spcAft>
                <a:spcPts val="0"/>
              </a:spcAft>
              <a:buClr>
                <a:srgbClr val="000000"/>
              </a:buClr>
              <a:buSzPts val="1900"/>
              <a:buFont typeface="Georgia"/>
              <a:buAutoNum type="arabicPeriod"/>
            </a:pPr>
            <a:r>
              <a:rPr lang="en" sz="1900">
                <a:solidFill>
                  <a:srgbClr val="000000"/>
                </a:solidFill>
                <a:latin typeface="Georgia"/>
                <a:ea typeface="Georgia"/>
                <a:cs typeface="Georgia"/>
                <a:sym typeface="Georgia"/>
              </a:rPr>
              <a:t>Reasoning, problem-solving and ideation</a:t>
            </a:r>
            <a:endParaRPr sz="1900">
              <a:solidFill>
                <a:srgbClr val="000000"/>
              </a:solidFill>
              <a:latin typeface="Georgia"/>
              <a:ea typeface="Georgia"/>
              <a:cs typeface="Georgia"/>
              <a:sym typeface="Georgia"/>
            </a:endParaRPr>
          </a:p>
          <a:p>
            <a:pPr indent="0" lvl="0" marL="0" marR="0" rtl="0" algn="l">
              <a:lnSpc>
                <a:spcPct val="115000"/>
              </a:lnSpc>
              <a:spcBef>
                <a:spcPts val="0"/>
              </a:spcBef>
              <a:spcAft>
                <a:spcPts val="0"/>
              </a:spcAft>
              <a:buNone/>
            </a:pPr>
            <a:r>
              <a:t/>
            </a:r>
            <a:endParaRPr sz="1900">
              <a:solidFill>
                <a:srgbClr val="000000"/>
              </a:solidFill>
              <a:latin typeface="Georgia"/>
              <a:ea typeface="Georgia"/>
              <a:cs typeface="Georgia"/>
              <a:sym typeface="Georgia"/>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47"/>
          <p:cNvSpPr txBox="1"/>
          <p:nvPr>
            <p:ph type="title"/>
          </p:nvPr>
        </p:nvSpPr>
        <p:spPr>
          <a:xfrm>
            <a:off x="715050" y="561125"/>
            <a:ext cx="77139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Complex Problem-Solving</a:t>
            </a:r>
            <a:endParaRPr sz="3000"/>
          </a:p>
        </p:txBody>
      </p:sp>
      <p:sp>
        <p:nvSpPr>
          <p:cNvPr id="271" name="Google Shape;271;p47"/>
          <p:cNvSpPr txBox="1"/>
          <p:nvPr>
            <p:ph idx="4294967295" type="body"/>
          </p:nvPr>
        </p:nvSpPr>
        <p:spPr>
          <a:xfrm>
            <a:off x="328200" y="1454225"/>
            <a:ext cx="8656500" cy="3429000"/>
          </a:xfrm>
          <a:prstGeom prst="rect">
            <a:avLst/>
          </a:prstGeom>
          <a:noFill/>
          <a:ln>
            <a:noFill/>
          </a:ln>
        </p:spPr>
        <p:txBody>
          <a:bodyPr anchorCtr="0" anchor="ctr" bIns="34275" lIns="68575" spcFirstLastPara="1" rIns="68575" wrap="square" tIns="34275">
            <a:noAutofit/>
          </a:bodyPr>
          <a:lstStyle/>
          <a:p>
            <a:pPr indent="-349250" lvl="0" marL="457200" rtl="0" algn="l">
              <a:lnSpc>
                <a:spcPct val="115000"/>
              </a:lnSpc>
              <a:spcBef>
                <a:spcPts val="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Assess widespread damage and set priorities for recovery.</a:t>
            </a:r>
            <a:endParaRPr sz="1900">
              <a:solidFill>
                <a:srgbClr val="000000"/>
              </a:solidFill>
              <a:latin typeface="Georgia"/>
              <a:ea typeface="Georgia"/>
              <a:cs typeface="Georgia"/>
              <a:sym typeface="Georgia"/>
            </a:endParaRPr>
          </a:p>
          <a:p>
            <a:pPr indent="-349250" lvl="0" marL="457200" rtl="0" algn="l">
              <a:lnSpc>
                <a:spcPct val="115000"/>
              </a:lnSpc>
              <a:spcBef>
                <a:spcPts val="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Ensure disaster-proof designs using tools like Pix4Dsurvey.</a:t>
            </a:r>
            <a:endParaRPr sz="1900">
              <a:solidFill>
                <a:srgbClr val="000000"/>
              </a:solidFill>
              <a:latin typeface="Georgia"/>
              <a:ea typeface="Georgia"/>
              <a:cs typeface="Georgia"/>
              <a:sym typeface="Georgia"/>
            </a:endParaRPr>
          </a:p>
          <a:p>
            <a:pPr indent="-349250" lvl="0" marL="457200" rtl="0" algn="l">
              <a:lnSpc>
                <a:spcPct val="115000"/>
              </a:lnSpc>
              <a:spcBef>
                <a:spcPts val="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Create accurate 3D models with LiDAR and aerial imagery.</a:t>
            </a:r>
            <a:endParaRPr sz="1900">
              <a:solidFill>
                <a:srgbClr val="000000"/>
              </a:solidFill>
              <a:latin typeface="Georgia"/>
              <a:ea typeface="Georgia"/>
              <a:cs typeface="Georgia"/>
              <a:sym typeface="Georgia"/>
            </a:endParaRPr>
          </a:p>
          <a:p>
            <a:pPr indent="-349250" lvl="0" marL="457200" rtl="0" algn="l">
              <a:lnSpc>
                <a:spcPct val="115000"/>
              </a:lnSpc>
              <a:spcBef>
                <a:spcPts val="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Identify critical areas with Pix4Dinspect for focused rebuilding.</a:t>
            </a:r>
            <a:endParaRPr b="1" sz="1900">
              <a:solidFill>
                <a:srgbClr val="000000"/>
              </a:solidFill>
              <a:latin typeface="Georgia"/>
              <a:ea typeface="Georgia"/>
              <a:cs typeface="Georgia"/>
              <a:sym typeface="Georgia"/>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48"/>
          <p:cNvSpPr txBox="1"/>
          <p:nvPr>
            <p:ph type="title"/>
          </p:nvPr>
        </p:nvSpPr>
        <p:spPr>
          <a:xfrm>
            <a:off x="715050" y="561125"/>
            <a:ext cx="84291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Technology Use, Monitoring, and Control</a:t>
            </a:r>
            <a:endParaRPr sz="3000"/>
          </a:p>
        </p:txBody>
      </p:sp>
      <p:sp>
        <p:nvSpPr>
          <p:cNvPr id="277" name="Google Shape;277;p48"/>
          <p:cNvSpPr txBox="1"/>
          <p:nvPr>
            <p:ph idx="4294967295" type="body"/>
          </p:nvPr>
        </p:nvSpPr>
        <p:spPr>
          <a:xfrm>
            <a:off x="328200" y="1454225"/>
            <a:ext cx="8656500" cy="3429000"/>
          </a:xfrm>
          <a:prstGeom prst="rect">
            <a:avLst/>
          </a:prstGeom>
          <a:noFill/>
          <a:ln>
            <a:noFill/>
          </a:ln>
        </p:spPr>
        <p:txBody>
          <a:bodyPr anchorCtr="0" anchor="ctr" bIns="34275" lIns="68575" spcFirstLastPara="1" rIns="68575" wrap="square" tIns="34275">
            <a:noAutofit/>
          </a:bodyPr>
          <a:lstStyle/>
          <a:p>
            <a:pPr indent="-349250" lvl="0" marL="457200" rtl="0" algn="l">
              <a:lnSpc>
                <a:spcPct val="115000"/>
              </a:lnSpc>
              <a:spcBef>
                <a:spcPts val="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Utilize Pix4Dmatic for large-scale data processing.</a:t>
            </a:r>
            <a:endParaRPr sz="1900">
              <a:solidFill>
                <a:srgbClr val="000000"/>
              </a:solidFill>
              <a:latin typeface="Georgia"/>
              <a:ea typeface="Georgia"/>
              <a:cs typeface="Georgia"/>
              <a:sym typeface="Georgia"/>
            </a:endParaRPr>
          </a:p>
          <a:p>
            <a:pPr indent="-349250" lvl="0" marL="457200" rtl="0" algn="l">
              <a:lnSpc>
                <a:spcPct val="115000"/>
              </a:lnSpc>
              <a:spcBef>
                <a:spcPts val="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Facilitate real-time collaboration with Pix4Dcloud.</a:t>
            </a:r>
            <a:endParaRPr sz="1900">
              <a:solidFill>
                <a:srgbClr val="000000"/>
              </a:solidFill>
              <a:latin typeface="Georgia"/>
              <a:ea typeface="Georgia"/>
              <a:cs typeface="Georgia"/>
              <a:sym typeface="Georgia"/>
            </a:endParaRPr>
          </a:p>
          <a:p>
            <a:pPr indent="-349250" lvl="0" marL="457200" rtl="0" algn="l">
              <a:lnSpc>
                <a:spcPct val="115000"/>
              </a:lnSpc>
              <a:spcBef>
                <a:spcPts val="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Monitor reconstruction progress and adjust plans dynamically.</a:t>
            </a:r>
            <a:endParaRPr sz="1900">
              <a:solidFill>
                <a:srgbClr val="000000"/>
              </a:solidFill>
              <a:latin typeface="Georgia"/>
              <a:ea typeface="Georgia"/>
              <a:cs typeface="Georgia"/>
              <a:sym typeface="Georgia"/>
            </a:endParaRPr>
          </a:p>
          <a:p>
            <a:pPr indent="-349250" lvl="0" marL="457200" rtl="0" algn="l">
              <a:lnSpc>
                <a:spcPct val="115000"/>
              </a:lnSpc>
              <a:spcBef>
                <a:spcPts val="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Maintain flexibility with constant feedback loops.</a:t>
            </a:r>
            <a:endParaRPr sz="1900">
              <a:solidFill>
                <a:srgbClr val="000000"/>
              </a:solidFill>
              <a:latin typeface="Georgia"/>
              <a:ea typeface="Georgia"/>
              <a:cs typeface="Georgia"/>
              <a:sym typeface="Georgia"/>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49"/>
          <p:cNvSpPr txBox="1"/>
          <p:nvPr>
            <p:ph type="title"/>
          </p:nvPr>
        </p:nvSpPr>
        <p:spPr>
          <a:xfrm>
            <a:off x="715050" y="561125"/>
            <a:ext cx="77139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Analytical Thinking and Innovation</a:t>
            </a:r>
            <a:endParaRPr sz="3000"/>
          </a:p>
        </p:txBody>
      </p:sp>
      <p:sp>
        <p:nvSpPr>
          <p:cNvPr id="283" name="Google Shape;283;p49"/>
          <p:cNvSpPr txBox="1"/>
          <p:nvPr>
            <p:ph idx="4294967295" type="body"/>
          </p:nvPr>
        </p:nvSpPr>
        <p:spPr>
          <a:xfrm>
            <a:off x="328200" y="1454225"/>
            <a:ext cx="8656500" cy="3429000"/>
          </a:xfrm>
          <a:prstGeom prst="rect">
            <a:avLst/>
          </a:prstGeom>
          <a:noFill/>
          <a:ln>
            <a:noFill/>
          </a:ln>
        </p:spPr>
        <p:txBody>
          <a:bodyPr anchorCtr="0" anchor="ctr" bIns="34275" lIns="68575" spcFirstLastPara="1" rIns="68575" wrap="square" tIns="34275">
            <a:noAutofit/>
          </a:bodyPr>
          <a:lstStyle/>
          <a:p>
            <a:pPr indent="-349250" lvl="0" marL="457200" rtl="0" algn="l">
              <a:lnSpc>
                <a:spcPct val="115000"/>
              </a:lnSpc>
              <a:spcBef>
                <a:spcPts val="0"/>
              </a:spcBef>
              <a:spcAft>
                <a:spcPts val="0"/>
              </a:spcAft>
              <a:buClr>
                <a:srgbClr val="000000"/>
              </a:buClr>
              <a:buSzPts val="1900"/>
              <a:buFont typeface="Arial"/>
              <a:buChar char="●"/>
            </a:pPr>
            <a:r>
              <a:rPr lang="en" sz="1900">
                <a:solidFill>
                  <a:srgbClr val="000000"/>
                </a:solidFill>
                <a:latin typeface="Arial"/>
                <a:ea typeface="Arial"/>
                <a:cs typeface="Arial"/>
                <a:sym typeface="Arial"/>
              </a:rPr>
              <a:t>Analyze earthquake damage using AI-powered Pix4D tools.</a:t>
            </a:r>
            <a:endParaRPr sz="1900">
              <a:solidFill>
                <a:srgbClr val="000000"/>
              </a:solidFill>
              <a:latin typeface="Arial"/>
              <a:ea typeface="Arial"/>
              <a:cs typeface="Arial"/>
              <a:sym typeface="Arial"/>
            </a:endParaRPr>
          </a:p>
          <a:p>
            <a:pPr indent="-349250" lvl="0" marL="457200" rtl="0" algn="l">
              <a:lnSpc>
                <a:spcPct val="115000"/>
              </a:lnSpc>
              <a:spcBef>
                <a:spcPts val="0"/>
              </a:spcBef>
              <a:spcAft>
                <a:spcPts val="0"/>
              </a:spcAft>
              <a:buClr>
                <a:srgbClr val="000000"/>
              </a:buClr>
              <a:buSzPts val="1900"/>
              <a:buFont typeface="Arial"/>
              <a:buChar char="●"/>
            </a:pPr>
            <a:r>
              <a:rPr lang="en" sz="1900">
                <a:solidFill>
                  <a:srgbClr val="000000"/>
                </a:solidFill>
                <a:latin typeface="Arial"/>
                <a:ea typeface="Arial"/>
                <a:cs typeface="Arial"/>
                <a:sym typeface="Arial"/>
              </a:rPr>
              <a:t>Develop innovative, disaster-resilient design solutions.</a:t>
            </a:r>
            <a:endParaRPr sz="1900">
              <a:solidFill>
                <a:srgbClr val="000000"/>
              </a:solidFill>
              <a:latin typeface="Arial"/>
              <a:ea typeface="Arial"/>
              <a:cs typeface="Arial"/>
              <a:sym typeface="Arial"/>
            </a:endParaRPr>
          </a:p>
          <a:p>
            <a:pPr indent="-349250" lvl="0" marL="457200" rtl="0" algn="l">
              <a:lnSpc>
                <a:spcPct val="115000"/>
              </a:lnSpc>
              <a:spcBef>
                <a:spcPts val="0"/>
              </a:spcBef>
              <a:spcAft>
                <a:spcPts val="0"/>
              </a:spcAft>
              <a:buClr>
                <a:srgbClr val="000000"/>
              </a:buClr>
              <a:buSzPts val="1900"/>
              <a:buFont typeface="Arial"/>
              <a:buChar char="●"/>
            </a:pPr>
            <a:r>
              <a:rPr lang="en" sz="1900">
                <a:solidFill>
                  <a:srgbClr val="000000"/>
                </a:solidFill>
                <a:latin typeface="Arial"/>
                <a:ea typeface="Arial"/>
                <a:cs typeface="Arial"/>
                <a:sym typeface="Arial"/>
              </a:rPr>
              <a:t>Integrate new materials and architectural techniques.</a:t>
            </a:r>
            <a:endParaRPr sz="1900">
              <a:solidFill>
                <a:srgbClr val="000000"/>
              </a:solidFill>
              <a:latin typeface="Arial"/>
              <a:ea typeface="Arial"/>
              <a:cs typeface="Arial"/>
              <a:sym typeface="Arial"/>
            </a:endParaRPr>
          </a:p>
          <a:p>
            <a:pPr indent="-349250" lvl="0" marL="457200" rtl="0" algn="l">
              <a:lnSpc>
                <a:spcPct val="115000"/>
              </a:lnSpc>
              <a:spcBef>
                <a:spcPts val="0"/>
              </a:spcBef>
              <a:spcAft>
                <a:spcPts val="0"/>
              </a:spcAft>
              <a:buClr>
                <a:srgbClr val="000000"/>
              </a:buClr>
              <a:buSzPts val="1900"/>
              <a:buFont typeface="Arial"/>
              <a:buChar char="●"/>
            </a:pPr>
            <a:r>
              <a:rPr lang="en" sz="1900">
                <a:solidFill>
                  <a:srgbClr val="000000"/>
                </a:solidFill>
                <a:latin typeface="Arial"/>
                <a:ea typeface="Arial"/>
                <a:cs typeface="Arial"/>
                <a:sym typeface="Arial"/>
              </a:rPr>
              <a:t>Focus on building a safer, future-ready city.</a:t>
            </a:r>
            <a:endParaRPr sz="1900">
              <a:solidFill>
                <a:srgbClr val="000000"/>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50"/>
          <p:cNvSpPr txBox="1"/>
          <p:nvPr>
            <p:ph type="title"/>
          </p:nvPr>
        </p:nvSpPr>
        <p:spPr>
          <a:xfrm>
            <a:off x="715050" y="561125"/>
            <a:ext cx="77139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Creativity, Originality, and Initiative</a:t>
            </a:r>
            <a:endParaRPr sz="3000"/>
          </a:p>
        </p:txBody>
      </p:sp>
      <p:sp>
        <p:nvSpPr>
          <p:cNvPr id="289" name="Google Shape;289;p50"/>
          <p:cNvSpPr txBox="1"/>
          <p:nvPr>
            <p:ph idx="4294967295" type="body"/>
          </p:nvPr>
        </p:nvSpPr>
        <p:spPr>
          <a:xfrm>
            <a:off x="328200" y="1454225"/>
            <a:ext cx="8656500" cy="3429000"/>
          </a:xfrm>
          <a:prstGeom prst="rect">
            <a:avLst/>
          </a:prstGeom>
          <a:noFill/>
          <a:ln>
            <a:noFill/>
          </a:ln>
        </p:spPr>
        <p:txBody>
          <a:bodyPr anchorCtr="0" anchor="ctr" bIns="34275" lIns="68575" spcFirstLastPara="1" rIns="68575" wrap="square" tIns="34275">
            <a:noAutofit/>
          </a:bodyPr>
          <a:lstStyle/>
          <a:p>
            <a:pPr indent="-349250" lvl="0" marL="457200" rtl="0" algn="l">
              <a:lnSpc>
                <a:spcPct val="115000"/>
              </a:lnSpc>
              <a:spcBef>
                <a:spcPts val="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Design futuristic, earthquake-resistant buildings.</a:t>
            </a:r>
            <a:endParaRPr sz="1900">
              <a:solidFill>
                <a:srgbClr val="000000"/>
              </a:solidFill>
              <a:latin typeface="Georgia"/>
              <a:ea typeface="Georgia"/>
              <a:cs typeface="Georgia"/>
              <a:sym typeface="Georgia"/>
            </a:endParaRPr>
          </a:p>
          <a:p>
            <a:pPr indent="-349250" lvl="0" marL="457200" rtl="0" algn="l">
              <a:lnSpc>
                <a:spcPct val="115000"/>
              </a:lnSpc>
              <a:spcBef>
                <a:spcPts val="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Preserve the city's historical and cultural essence.</a:t>
            </a:r>
            <a:endParaRPr sz="1900">
              <a:solidFill>
                <a:srgbClr val="000000"/>
              </a:solidFill>
              <a:latin typeface="Georgia"/>
              <a:ea typeface="Georgia"/>
              <a:cs typeface="Georgia"/>
              <a:sym typeface="Georgia"/>
            </a:endParaRPr>
          </a:p>
          <a:p>
            <a:pPr indent="-349250" lvl="0" marL="457200" rtl="0" algn="l">
              <a:lnSpc>
                <a:spcPct val="115000"/>
              </a:lnSpc>
              <a:spcBef>
                <a:spcPts val="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Balance innovation with respect for the past.</a:t>
            </a:r>
            <a:endParaRPr sz="1900">
              <a:solidFill>
                <a:srgbClr val="000000"/>
              </a:solidFill>
              <a:latin typeface="Georgia"/>
              <a:ea typeface="Georgia"/>
              <a:cs typeface="Georgia"/>
              <a:sym typeface="Georgia"/>
            </a:endParaRPr>
          </a:p>
          <a:p>
            <a:pPr indent="-349250" lvl="0" marL="457200" rtl="0" algn="l">
              <a:lnSpc>
                <a:spcPct val="115000"/>
              </a:lnSpc>
              <a:spcBef>
                <a:spcPts val="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Turn disaster recovery into an opportunity for architectural advancement.</a:t>
            </a:r>
            <a:endParaRPr sz="1900">
              <a:solidFill>
                <a:srgbClr val="000000"/>
              </a:solidFill>
              <a:latin typeface="Georgia"/>
              <a:ea typeface="Georgia"/>
              <a:cs typeface="Georgia"/>
              <a:sym typeface="Georgia"/>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51"/>
          <p:cNvSpPr txBox="1"/>
          <p:nvPr>
            <p:ph type="title"/>
          </p:nvPr>
        </p:nvSpPr>
        <p:spPr>
          <a:xfrm>
            <a:off x="715050" y="561125"/>
            <a:ext cx="85410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Resilience, Stress Tolerance, and Flexibility</a:t>
            </a:r>
            <a:endParaRPr sz="3000"/>
          </a:p>
        </p:txBody>
      </p:sp>
      <p:sp>
        <p:nvSpPr>
          <p:cNvPr id="295" name="Google Shape;295;p51"/>
          <p:cNvSpPr txBox="1"/>
          <p:nvPr>
            <p:ph idx="4294967295" type="body"/>
          </p:nvPr>
        </p:nvSpPr>
        <p:spPr>
          <a:xfrm>
            <a:off x="328200" y="1454225"/>
            <a:ext cx="8656500" cy="3429000"/>
          </a:xfrm>
          <a:prstGeom prst="rect">
            <a:avLst/>
          </a:prstGeom>
          <a:noFill/>
          <a:ln>
            <a:noFill/>
          </a:ln>
        </p:spPr>
        <p:txBody>
          <a:bodyPr anchorCtr="0" anchor="ctr" bIns="34275" lIns="68575" spcFirstLastPara="1" rIns="68575" wrap="square" tIns="34275">
            <a:noAutofit/>
          </a:bodyPr>
          <a:lstStyle/>
          <a:p>
            <a:pPr indent="-349250" lvl="0" marL="457200" rtl="0" algn="l">
              <a:lnSpc>
                <a:spcPct val="115000"/>
              </a:lnSpc>
              <a:spcBef>
                <a:spcPts val="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Work effectively under immense pressure and tight timelines.</a:t>
            </a:r>
            <a:endParaRPr sz="1900">
              <a:solidFill>
                <a:srgbClr val="000000"/>
              </a:solidFill>
              <a:latin typeface="Georgia"/>
              <a:ea typeface="Georgia"/>
              <a:cs typeface="Georgia"/>
              <a:sym typeface="Georgia"/>
            </a:endParaRPr>
          </a:p>
          <a:p>
            <a:pPr indent="-349250" lvl="0" marL="457200" rtl="0" algn="l">
              <a:lnSpc>
                <a:spcPct val="115000"/>
              </a:lnSpc>
              <a:spcBef>
                <a:spcPts val="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Adapt plans with new data from Pix4Dsurvey and Pix4Dinspect.</a:t>
            </a:r>
            <a:endParaRPr sz="1900">
              <a:solidFill>
                <a:srgbClr val="000000"/>
              </a:solidFill>
              <a:latin typeface="Georgia"/>
              <a:ea typeface="Georgia"/>
              <a:cs typeface="Georgia"/>
              <a:sym typeface="Georgia"/>
            </a:endParaRPr>
          </a:p>
          <a:p>
            <a:pPr indent="-349250" lvl="0" marL="457200" rtl="0" algn="l">
              <a:lnSpc>
                <a:spcPct val="115000"/>
              </a:lnSpc>
              <a:spcBef>
                <a:spcPts val="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Maintain high work standards despite evolving challenges.</a:t>
            </a:r>
            <a:endParaRPr sz="1900">
              <a:solidFill>
                <a:srgbClr val="000000"/>
              </a:solidFill>
              <a:latin typeface="Georgia"/>
              <a:ea typeface="Georgia"/>
              <a:cs typeface="Georgia"/>
              <a:sym typeface="Georgia"/>
            </a:endParaRPr>
          </a:p>
          <a:p>
            <a:pPr indent="-349250" lvl="0" marL="457200" rtl="0" algn="l">
              <a:lnSpc>
                <a:spcPct val="115000"/>
              </a:lnSpc>
              <a:spcBef>
                <a:spcPts val="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Show emotional resilience and commitment to success.</a:t>
            </a:r>
            <a:endParaRPr sz="1900">
              <a:solidFill>
                <a:srgbClr val="000000"/>
              </a:solidFill>
              <a:latin typeface="Georgia"/>
              <a:ea typeface="Georgia"/>
              <a:cs typeface="Georgia"/>
              <a:sym typeface="Georgia"/>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34"/>
          <p:cNvSpPr txBox="1"/>
          <p:nvPr>
            <p:ph type="title"/>
          </p:nvPr>
        </p:nvSpPr>
        <p:spPr>
          <a:xfrm>
            <a:off x="715050" y="561125"/>
            <a:ext cx="77139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Table of Contents</a:t>
            </a:r>
            <a:endParaRPr sz="3000"/>
          </a:p>
        </p:txBody>
      </p:sp>
      <p:sp>
        <p:nvSpPr>
          <p:cNvPr id="196" name="Google Shape;196;p34"/>
          <p:cNvSpPr txBox="1"/>
          <p:nvPr>
            <p:ph idx="4294967295" type="body"/>
          </p:nvPr>
        </p:nvSpPr>
        <p:spPr>
          <a:xfrm>
            <a:off x="328200" y="1304875"/>
            <a:ext cx="8656500" cy="3442500"/>
          </a:xfrm>
          <a:prstGeom prst="rect">
            <a:avLst/>
          </a:prstGeom>
          <a:noFill/>
          <a:ln>
            <a:noFill/>
          </a:ln>
        </p:spPr>
        <p:txBody>
          <a:bodyPr anchorCtr="0" anchor="ctr" bIns="34275" lIns="68575" spcFirstLastPara="1" rIns="68575" wrap="square" tIns="34275">
            <a:noAutofit/>
          </a:bodyPr>
          <a:lstStyle/>
          <a:p>
            <a:pPr indent="-342900" lvl="0" marL="457200" marR="0" rtl="0" algn="l">
              <a:lnSpc>
                <a:spcPct val="115000"/>
              </a:lnSpc>
              <a:spcBef>
                <a:spcPts val="0"/>
              </a:spcBef>
              <a:spcAft>
                <a:spcPts val="0"/>
              </a:spcAft>
              <a:buSzPts val="1800"/>
              <a:buFont typeface="Georgia"/>
              <a:buAutoNum type="arabicPeriod"/>
            </a:pPr>
            <a:r>
              <a:rPr lang="en" sz="1800">
                <a:latin typeface="Georgia"/>
                <a:ea typeface="Georgia"/>
                <a:cs typeface="Georgia"/>
                <a:sym typeface="Georgia"/>
              </a:rPr>
              <a:t>Introduction</a:t>
            </a:r>
            <a:endParaRPr sz="1800">
              <a:latin typeface="Georgia"/>
              <a:ea typeface="Georgia"/>
              <a:cs typeface="Georgia"/>
              <a:sym typeface="Georgia"/>
            </a:endParaRPr>
          </a:p>
          <a:p>
            <a:pPr indent="-342900" lvl="0" marL="457200" marR="0" rtl="0" algn="l">
              <a:lnSpc>
                <a:spcPct val="115000"/>
              </a:lnSpc>
              <a:spcBef>
                <a:spcPts val="0"/>
              </a:spcBef>
              <a:spcAft>
                <a:spcPts val="0"/>
              </a:spcAft>
              <a:buSzPts val="1800"/>
              <a:buFont typeface="Georgia"/>
              <a:buAutoNum type="arabicPeriod"/>
            </a:pPr>
            <a:r>
              <a:rPr lang="en" sz="1800">
                <a:latin typeface="Georgia"/>
                <a:ea typeface="Georgia"/>
                <a:cs typeface="Georgia"/>
                <a:sym typeface="Georgia"/>
              </a:rPr>
              <a:t>Pix4D technology</a:t>
            </a:r>
            <a:endParaRPr sz="1800">
              <a:latin typeface="Georgia"/>
              <a:ea typeface="Georgia"/>
              <a:cs typeface="Georgia"/>
              <a:sym typeface="Georgia"/>
            </a:endParaRPr>
          </a:p>
          <a:p>
            <a:pPr indent="-342900" lvl="0" marL="457200" marR="0" rtl="0" algn="l">
              <a:lnSpc>
                <a:spcPct val="115000"/>
              </a:lnSpc>
              <a:spcBef>
                <a:spcPts val="0"/>
              </a:spcBef>
              <a:spcAft>
                <a:spcPts val="0"/>
              </a:spcAft>
              <a:buSzPts val="1800"/>
              <a:buFont typeface="Georgia"/>
              <a:buAutoNum type="arabicPeriod"/>
            </a:pPr>
            <a:r>
              <a:rPr lang="en" sz="1800">
                <a:latin typeface="Georgia"/>
                <a:ea typeface="Georgia"/>
                <a:cs typeface="Georgia"/>
                <a:sym typeface="Georgia"/>
              </a:rPr>
              <a:t>Skills Contribution</a:t>
            </a:r>
            <a:endParaRPr sz="1800">
              <a:latin typeface="Georgia"/>
              <a:ea typeface="Georgia"/>
              <a:cs typeface="Georgia"/>
              <a:sym typeface="Georgia"/>
            </a:endParaRPr>
          </a:p>
          <a:p>
            <a:pPr indent="-342900" lvl="0" marL="457200" marR="0" rtl="0" algn="l">
              <a:lnSpc>
                <a:spcPct val="115000"/>
              </a:lnSpc>
              <a:spcBef>
                <a:spcPts val="0"/>
              </a:spcBef>
              <a:spcAft>
                <a:spcPts val="0"/>
              </a:spcAft>
              <a:buSzPts val="1800"/>
              <a:buFont typeface="Georgia"/>
              <a:buAutoNum type="arabicPeriod"/>
            </a:pPr>
            <a:r>
              <a:rPr lang="en" sz="1800">
                <a:latin typeface="Georgia"/>
                <a:ea typeface="Georgia"/>
                <a:cs typeface="Georgia"/>
                <a:sym typeface="Georgia"/>
              </a:rPr>
              <a:t>Practical Advice</a:t>
            </a:r>
            <a:endParaRPr sz="1800">
              <a:latin typeface="Georgia"/>
              <a:ea typeface="Georgia"/>
              <a:cs typeface="Georgia"/>
              <a:sym typeface="Georgia"/>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52"/>
          <p:cNvSpPr txBox="1"/>
          <p:nvPr>
            <p:ph type="title"/>
          </p:nvPr>
        </p:nvSpPr>
        <p:spPr>
          <a:xfrm>
            <a:off x="715050" y="561125"/>
            <a:ext cx="77139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Technology Design and Programming</a:t>
            </a:r>
            <a:endParaRPr sz="3000"/>
          </a:p>
        </p:txBody>
      </p:sp>
      <p:sp>
        <p:nvSpPr>
          <p:cNvPr id="301" name="Google Shape;301;p52"/>
          <p:cNvSpPr txBox="1"/>
          <p:nvPr>
            <p:ph idx="4294967295" type="body"/>
          </p:nvPr>
        </p:nvSpPr>
        <p:spPr>
          <a:xfrm>
            <a:off x="328200" y="1454225"/>
            <a:ext cx="8656500" cy="3429000"/>
          </a:xfrm>
          <a:prstGeom prst="rect">
            <a:avLst/>
          </a:prstGeom>
          <a:noFill/>
          <a:ln>
            <a:noFill/>
          </a:ln>
        </p:spPr>
        <p:txBody>
          <a:bodyPr anchorCtr="0" anchor="ctr" bIns="34275" lIns="68575" spcFirstLastPara="1" rIns="68575" wrap="square" tIns="34275">
            <a:noAutofit/>
          </a:bodyPr>
          <a:lstStyle/>
          <a:p>
            <a:pPr indent="-349250" lvl="0" marL="457200" rtl="0" algn="l">
              <a:lnSpc>
                <a:spcPct val="115000"/>
              </a:lnSpc>
              <a:spcBef>
                <a:spcPts val="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Configure and fine-tune Pix4D’s AI tools.</a:t>
            </a:r>
            <a:endParaRPr sz="1900">
              <a:solidFill>
                <a:srgbClr val="000000"/>
              </a:solidFill>
              <a:latin typeface="Georgia"/>
              <a:ea typeface="Georgia"/>
              <a:cs typeface="Georgia"/>
              <a:sym typeface="Georgia"/>
            </a:endParaRPr>
          </a:p>
          <a:p>
            <a:pPr indent="-349250" lvl="0" marL="457200" rtl="0" algn="l">
              <a:lnSpc>
                <a:spcPct val="115000"/>
              </a:lnSpc>
              <a:spcBef>
                <a:spcPts val="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Optimize tools for urban reconstruction needs.</a:t>
            </a:r>
            <a:endParaRPr sz="1900">
              <a:solidFill>
                <a:srgbClr val="000000"/>
              </a:solidFill>
              <a:latin typeface="Georgia"/>
              <a:ea typeface="Georgia"/>
              <a:cs typeface="Georgia"/>
              <a:sym typeface="Georgia"/>
            </a:endParaRPr>
          </a:p>
          <a:p>
            <a:pPr indent="-349250" lvl="0" marL="457200" rtl="0" algn="l">
              <a:lnSpc>
                <a:spcPct val="115000"/>
              </a:lnSpc>
              <a:spcBef>
                <a:spcPts val="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Ensure precise, fast, and actionable insights from AI.</a:t>
            </a:r>
            <a:endParaRPr sz="1900">
              <a:solidFill>
                <a:srgbClr val="000000"/>
              </a:solidFill>
              <a:latin typeface="Georgia"/>
              <a:ea typeface="Georgia"/>
              <a:cs typeface="Georgia"/>
              <a:sym typeface="Georgia"/>
            </a:endParaRPr>
          </a:p>
          <a:p>
            <a:pPr indent="-349250" lvl="0" marL="457200" rtl="0" algn="l">
              <a:lnSpc>
                <a:spcPct val="115000"/>
              </a:lnSpc>
              <a:spcBef>
                <a:spcPts val="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Highlight technical expertise in leveraging advanced systems.</a:t>
            </a:r>
            <a:endParaRPr sz="1900">
              <a:solidFill>
                <a:srgbClr val="000000"/>
              </a:solidFill>
              <a:latin typeface="Georgia"/>
              <a:ea typeface="Georgia"/>
              <a:cs typeface="Georgia"/>
              <a:sym typeface="Georgia"/>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53"/>
          <p:cNvSpPr txBox="1"/>
          <p:nvPr>
            <p:ph type="title"/>
          </p:nvPr>
        </p:nvSpPr>
        <p:spPr>
          <a:xfrm>
            <a:off x="715050" y="561125"/>
            <a:ext cx="84291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Reasoning, Problem-Solving, and Ideation</a:t>
            </a:r>
            <a:endParaRPr sz="3000"/>
          </a:p>
        </p:txBody>
      </p:sp>
      <p:sp>
        <p:nvSpPr>
          <p:cNvPr id="307" name="Google Shape;307;p53"/>
          <p:cNvSpPr txBox="1"/>
          <p:nvPr>
            <p:ph idx="4294967295" type="body"/>
          </p:nvPr>
        </p:nvSpPr>
        <p:spPr>
          <a:xfrm>
            <a:off x="328200" y="1454225"/>
            <a:ext cx="8656500" cy="3429000"/>
          </a:xfrm>
          <a:prstGeom prst="rect">
            <a:avLst/>
          </a:prstGeom>
          <a:noFill/>
          <a:ln>
            <a:noFill/>
          </a:ln>
        </p:spPr>
        <p:txBody>
          <a:bodyPr anchorCtr="0" anchor="ctr" bIns="34275" lIns="68575" spcFirstLastPara="1" rIns="68575" wrap="square" tIns="34275">
            <a:noAutofit/>
          </a:bodyPr>
          <a:lstStyle/>
          <a:p>
            <a:pPr indent="-349250" lvl="0" marL="457200" rtl="0" algn="l">
              <a:lnSpc>
                <a:spcPct val="115000"/>
              </a:lnSpc>
              <a:spcBef>
                <a:spcPts val="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Evaluate structural damage and manage resources efficiently.</a:t>
            </a:r>
            <a:endParaRPr sz="1900">
              <a:solidFill>
                <a:srgbClr val="000000"/>
              </a:solidFill>
              <a:latin typeface="Georgia"/>
              <a:ea typeface="Georgia"/>
              <a:cs typeface="Georgia"/>
              <a:sym typeface="Georgia"/>
            </a:endParaRPr>
          </a:p>
          <a:p>
            <a:pPr indent="-349250" lvl="0" marL="457200" rtl="0" algn="l">
              <a:lnSpc>
                <a:spcPct val="115000"/>
              </a:lnSpc>
              <a:spcBef>
                <a:spcPts val="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Use AI insights from Pix4Dmatic and Pix4Dinspect for decisions.</a:t>
            </a:r>
            <a:endParaRPr sz="1900">
              <a:solidFill>
                <a:srgbClr val="000000"/>
              </a:solidFill>
              <a:latin typeface="Georgia"/>
              <a:ea typeface="Georgia"/>
              <a:cs typeface="Georgia"/>
              <a:sym typeface="Georgia"/>
            </a:endParaRPr>
          </a:p>
          <a:p>
            <a:pPr indent="-349250" lvl="0" marL="457200" rtl="0" algn="l">
              <a:lnSpc>
                <a:spcPct val="115000"/>
              </a:lnSpc>
              <a:spcBef>
                <a:spcPts val="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Simplify complex challenges into practical solutions.</a:t>
            </a:r>
            <a:endParaRPr sz="1900">
              <a:solidFill>
                <a:srgbClr val="000000"/>
              </a:solidFill>
              <a:latin typeface="Georgia"/>
              <a:ea typeface="Georgia"/>
              <a:cs typeface="Georgia"/>
              <a:sym typeface="Georgia"/>
            </a:endParaRPr>
          </a:p>
          <a:p>
            <a:pPr indent="-349250" lvl="0" marL="457200" rtl="0" algn="l">
              <a:lnSpc>
                <a:spcPct val="115000"/>
              </a:lnSpc>
              <a:spcBef>
                <a:spcPts val="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Stay ahead of evolving challenges with swift actions.</a:t>
            </a:r>
            <a:endParaRPr sz="1900">
              <a:solidFill>
                <a:srgbClr val="000000"/>
              </a:solidFill>
              <a:latin typeface="Georgia"/>
              <a:ea typeface="Georgia"/>
              <a:cs typeface="Georgia"/>
              <a:sym typeface="Georgia"/>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54"/>
          <p:cNvSpPr txBox="1"/>
          <p:nvPr>
            <p:ph type="title"/>
          </p:nvPr>
        </p:nvSpPr>
        <p:spPr>
          <a:xfrm>
            <a:off x="715050" y="561125"/>
            <a:ext cx="77139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Critical Thinking and Analysis</a:t>
            </a:r>
            <a:endParaRPr sz="3000"/>
          </a:p>
        </p:txBody>
      </p:sp>
      <p:sp>
        <p:nvSpPr>
          <p:cNvPr id="313" name="Google Shape;313;p54"/>
          <p:cNvSpPr txBox="1"/>
          <p:nvPr>
            <p:ph idx="4294967295" type="body"/>
          </p:nvPr>
        </p:nvSpPr>
        <p:spPr>
          <a:xfrm>
            <a:off x="328200" y="1454225"/>
            <a:ext cx="8656500" cy="3429000"/>
          </a:xfrm>
          <a:prstGeom prst="rect">
            <a:avLst/>
          </a:prstGeom>
          <a:noFill/>
          <a:ln>
            <a:noFill/>
          </a:ln>
        </p:spPr>
        <p:txBody>
          <a:bodyPr anchorCtr="0" anchor="ctr" bIns="34275" lIns="68575" spcFirstLastPara="1" rIns="68575" wrap="square" tIns="34275">
            <a:noAutofit/>
          </a:bodyPr>
          <a:lstStyle/>
          <a:p>
            <a:pPr indent="-349250" lvl="0" marL="457200" rtl="0" algn="l">
              <a:lnSpc>
                <a:spcPct val="115000"/>
              </a:lnSpc>
              <a:spcBef>
                <a:spcPts val="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Base decisions on thorough data analysis from Pix4D tools.</a:t>
            </a:r>
            <a:endParaRPr sz="1900">
              <a:solidFill>
                <a:srgbClr val="000000"/>
              </a:solidFill>
              <a:latin typeface="Georgia"/>
              <a:ea typeface="Georgia"/>
              <a:cs typeface="Georgia"/>
              <a:sym typeface="Georgia"/>
            </a:endParaRPr>
          </a:p>
          <a:p>
            <a:pPr indent="-349250" lvl="0" marL="457200" rtl="0" algn="l">
              <a:lnSpc>
                <a:spcPct val="115000"/>
              </a:lnSpc>
              <a:spcBef>
                <a:spcPts val="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Anticipate potential issues to avoid costly mistakes.</a:t>
            </a:r>
            <a:endParaRPr sz="1900">
              <a:solidFill>
                <a:srgbClr val="000000"/>
              </a:solidFill>
              <a:latin typeface="Georgia"/>
              <a:ea typeface="Georgia"/>
              <a:cs typeface="Georgia"/>
              <a:sym typeface="Georgia"/>
            </a:endParaRPr>
          </a:p>
          <a:p>
            <a:pPr indent="-349250" lvl="0" marL="457200" rtl="0" algn="l">
              <a:lnSpc>
                <a:spcPct val="115000"/>
              </a:lnSpc>
              <a:spcBef>
                <a:spcPts val="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Develop well-planned, resilient rebuilding strategies.</a:t>
            </a:r>
            <a:endParaRPr sz="1900">
              <a:solidFill>
                <a:srgbClr val="000000"/>
              </a:solidFill>
              <a:latin typeface="Georgia"/>
              <a:ea typeface="Georgia"/>
              <a:cs typeface="Georgia"/>
              <a:sym typeface="Georgia"/>
            </a:endParaRPr>
          </a:p>
          <a:p>
            <a:pPr indent="-349250" lvl="0" marL="457200" rtl="0" algn="l">
              <a:lnSpc>
                <a:spcPct val="115000"/>
              </a:lnSpc>
              <a:spcBef>
                <a:spcPts val="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Emphasize sound judgment in disaster recovery efforts.</a:t>
            </a:r>
            <a:endParaRPr sz="1900">
              <a:solidFill>
                <a:srgbClr val="000000"/>
              </a:solidFill>
              <a:latin typeface="Georgia"/>
              <a:ea typeface="Georgia"/>
              <a:cs typeface="Georgia"/>
              <a:sym typeface="Georgia"/>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p55"/>
          <p:cNvSpPr txBox="1"/>
          <p:nvPr>
            <p:ph type="title"/>
          </p:nvPr>
        </p:nvSpPr>
        <p:spPr>
          <a:xfrm>
            <a:off x="715050" y="561125"/>
            <a:ext cx="83241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Active Learning and Learning Strategies</a:t>
            </a:r>
            <a:endParaRPr sz="3000"/>
          </a:p>
        </p:txBody>
      </p:sp>
      <p:sp>
        <p:nvSpPr>
          <p:cNvPr id="319" name="Google Shape;319;p55"/>
          <p:cNvSpPr txBox="1"/>
          <p:nvPr>
            <p:ph idx="4294967295" type="body"/>
          </p:nvPr>
        </p:nvSpPr>
        <p:spPr>
          <a:xfrm>
            <a:off x="328200" y="1454225"/>
            <a:ext cx="8656500" cy="3429000"/>
          </a:xfrm>
          <a:prstGeom prst="rect">
            <a:avLst/>
          </a:prstGeom>
          <a:noFill/>
          <a:ln>
            <a:noFill/>
          </a:ln>
        </p:spPr>
        <p:txBody>
          <a:bodyPr anchorCtr="0" anchor="ctr" bIns="34275" lIns="68575" spcFirstLastPara="1" rIns="68575" wrap="square" tIns="34275">
            <a:noAutofit/>
          </a:bodyPr>
          <a:lstStyle/>
          <a:p>
            <a:pPr indent="-349250" lvl="0" marL="457200" rtl="0" algn="l">
              <a:lnSpc>
                <a:spcPct val="115000"/>
              </a:lnSpc>
              <a:spcBef>
                <a:spcPts val="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Master Pix4Dcloud and other advanced tools.</a:t>
            </a:r>
            <a:endParaRPr sz="1900">
              <a:solidFill>
                <a:srgbClr val="000000"/>
              </a:solidFill>
              <a:latin typeface="Georgia"/>
              <a:ea typeface="Georgia"/>
              <a:cs typeface="Georgia"/>
              <a:sym typeface="Georgia"/>
            </a:endParaRPr>
          </a:p>
          <a:p>
            <a:pPr indent="-349250" lvl="0" marL="457200" rtl="0" algn="l">
              <a:lnSpc>
                <a:spcPct val="115000"/>
              </a:lnSpc>
              <a:spcBef>
                <a:spcPts val="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Adapt to new field data and refine strategies continuously.</a:t>
            </a:r>
            <a:endParaRPr sz="1900">
              <a:solidFill>
                <a:srgbClr val="000000"/>
              </a:solidFill>
              <a:latin typeface="Georgia"/>
              <a:ea typeface="Georgia"/>
              <a:cs typeface="Georgia"/>
              <a:sym typeface="Georgia"/>
            </a:endParaRPr>
          </a:p>
          <a:p>
            <a:pPr indent="-349250" lvl="0" marL="457200" rtl="0" algn="l">
              <a:lnSpc>
                <a:spcPct val="115000"/>
              </a:lnSpc>
              <a:spcBef>
                <a:spcPts val="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Embrace active learning to explore new approaches.</a:t>
            </a:r>
            <a:endParaRPr sz="1900">
              <a:solidFill>
                <a:srgbClr val="000000"/>
              </a:solidFill>
              <a:latin typeface="Georgia"/>
              <a:ea typeface="Georgia"/>
              <a:cs typeface="Georgia"/>
              <a:sym typeface="Georgia"/>
            </a:endParaRPr>
          </a:p>
          <a:p>
            <a:pPr indent="-349250" lvl="0" marL="457200" rtl="0" algn="l">
              <a:lnSpc>
                <a:spcPct val="115000"/>
              </a:lnSpc>
              <a:spcBef>
                <a:spcPts val="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Ensure flexibility and growth in fast-moving environments.</a:t>
            </a:r>
            <a:endParaRPr sz="1900">
              <a:solidFill>
                <a:srgbClr val="000000"/>
              </a:solidFill>
              <a:latin typeface="Georgia"/>
              <a:ea typeface="Georgia"/>
              <a:cs typeface="Georgia"/>
              <a:sym typeface="Georgia"/>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56"/>
          <p:cNvSpPr txBox="1"/>
          <p:nvPr>
            <p:ph type="title"/>
          </p:nvPr>
        </p:nvSpPr>
        <p:spPr>
          <a:xfrm>
            <a:off x="715050" y="561125"/>
            <a:ext cx="77139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Conclusion</a:t>
            </a:r>
            <a:endParaRPr sz="3000"/>
          </a:p>
        </p:txBody>
      </p:sp>
      <p:sp>
        <p:nvSpPr>
          <p:cNvPr id="325" name="Google Shape;325;p56"/>
          <p:cNvSpPr txBox="1"/>
          <p:nvPr>
            <p:ph idx="4294967295" type="body"/>
          </p:nvPr>
        </p:nvSpPr>
        <p:spPr>
          <a:xfrm>
            <a:off x="328200" y="1454225"/>
            <a:ext cx="8656500" cy="3429000"/>
          </a:xfrm>
          <a:prstGeom prst="rect">
            <a:avLst/>
          </a:prstGeom>
          <a:noFill/>
          <a:ln>
            <a:noFill/>
          </a:ln>
        </p:spPr>
        <p:txBody>
          <a:bodyPr anchorCtr="0" anchor="ctr" bIns="34275" lIns="68575" spcFirstLastPara="1" rIns="68575" wrap="square" tIns="34275">
            <a:noAutofit/>
          </a:bodyPr>
          <a:lstStyle/>
          <a:p>
            <a:pPr indent="-349250" lvl="0" marL="457200" rtl="0" algn="l">
              <a:lnSpc>
                <a:spcPct val="115000"/>
              </a:lnSpc>
              <a:spcBef>
                <a:spcPts val="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Transform challenges into opportunities for innovation.</a:t>
            </a:r>
            <a:endParaRPr sz="1900">
              <a:solidFill>
                <a:srgbClr val="000000"/>
              </a:solidFill>
              <a:latin typeface="Georgia"/>
              <a:ea typeface="Georgia"/>
              <a:cs typeface="Georgia"/>
              <a:sym typeface="Georgia"/>
            </a:endParaRPr>
          </a:p>
          <a:p>
            <a:pPr indent="-349250" lvl="0" marL="457200" rtl="0" algn="l">
              <a:lnSpc>
                <a:spcPct val="115000"/>
              </a:lnSpc>
              <a:spcBef>
                <a:spcPts val="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Leverage advanced tools for sustainable recovery.</a:t>
            </a:r>
            <a:endParaRPr sz="1900">
              <a:solidFill>
                <a:srgbClr val="000000"/>
              </a:solidFill>
              <a:latin typeface="Georgia"/>
              <a:ea typeface="Georgia"/>
              <a:cs typeface="Georgia"/>
              <a:sym typeface="Georgia"/>
            </a:endParaRPr>
          </a:p>
          <a:p>
            <a:pPr indent="-349250" lvl="0" marL="457200" rtl="0" algn="l">
              <a:lnSpc>
                <a:spcPct val="115000"/>
              </a:lnSpc>
              <a:spcBef>
                <a:spcPts val="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Commit to learning, adaptability, and excellence.</a:t>
            </a:r>
            <a:endParaRPr sz="1900">
              <a:solidFill>
                <a:srgbClr val="000000"/>
              </a:solidFill>
              <a:latin typeface="Georgia"/>
              <a:ea typeface="Georgia"/>
              <a:cs typeface="Georgia"/>
              <a:sym typeface="Georgia"/>
            </a:endParaRPr>
          </a:p>
          <a:p>
            <a:pPr indent="-349250" lvl="0" marL="457200" rtl="0" algn="l">
              <a:lnSpc>
                <a:spcPct val="115000"/>
              </a:lnSpc>
              <a:spcBef>
                <a:spcPts val="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Build a resilient, future-ready urban landscape.</a:t>
            </a:r>
            <a:endParaRPr sz="1900">
              <a:solidFill>
                <a:srgbClr val="000000"/>
              </a:solidFill>
              <a:latin typeface="Georgia"/>
              <a:ea typeface="Georgia"/>
              <a:cs typeface="Georgia"/>
              <a:sym typeface="Georgia"/>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57"/>
          <p:cNvSpPr txBox="1"/>
          <p:nvPr>
            <p:ph type="title"/>
          </p:nvPr>
        </p:nvSpPr>
        <p:spPr>
          <a:xfrm>
            <a:off x="717600" y="2278600"/>
            <a:ext cx="7164600" cy="160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Practical Advice</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58"/>
          <p:cNvSpPr txBox="1"/>
          <p:nvPr>
            <p:ph type="title"/>
          </p:nvPr>
        </p:nvSpPr>
        <p:spPr>
          <a:xfrm>
            <a:off x="715050" y="561125"/>
            <a:ext cx="77139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Complex Problem-Solving</a:t>
            </a:r>
            <a:endParaRPr sz="3000"/>
          </a:p>
        </p:txBody>
      </p:sp>
      <p:sp>
        <p:nvSpPr>
          <p:cNvPr id="336" name="Google Shape;336;p58"/>
          <p:cNvSpPr txBox="1"/>
          <p:nvPr>
            <p:ph idx="4294967295" type="body"/>
          </p:nvPr>
        </p:nvSpPr>
        <p:spPr>
          <a:xfrm>
            <a:off x="328200" y="1454225"/>
            <a:ext cx="8656500" cy="3429000"/>
          </a:xfrm>
          <a:prstGeom prst="rect">
            <a:avLst/>
          </a:prstGeom>
          <a:noFill/>
          <a:ln>
            <a:noFill/>
          </a:ln>
        </p:spPr>
        <p:txBody>
          <a:bodyPr anchorCtr="0" anchor="ctr" bIns="34275" lIns="68575" spcFirstLastPara="1" rIns="68575" wrap="square" tIns="34275">
            <a:noAutofit/>
          </a:bodyPr>
          <a:lstStyle/>
          <a:p>
            <a:pPr indent="0" lvl="0" marL="0" rtl="0" algn="l">
              <a:lnSpc>
                <a:spcPct val="115000"/>
              </a:lnSpc>
              <a:spcBef>
                <a:spcPts val="0"/>
              </a:spcBef>
              <a:spcAft>
                <a:spcPts val="0"/>
              </a:spcAft>
              <a:buNone/>
            </a:pPr>
            <a:r>
              <a:rPr b="1" lang="en" sz="1900">
                <a:solidFill>
                  <a:srgbClr val="000000"/>
                </a:solidFill>
                <a:latin typeface="Georgia"/>
                <a:ea typeface="Georgia"/>
                <a:cs typeface="Georgia"/>
                <a:sym typeface="Georgia"/>
              </a:rPr>
              <a:t>Activities to Try:</a:t>
            </a:r>
            <a:endParaRPr b="1" sz="1900">
              <a:solidFill>
                <a:srgbClr val="000000"/>
              </a:solidFill>
              <a:latin typeface="Georgia"/>
              <a:ea typeface="Georgia"/>
              <a:cs typeface="Georgia"/>
              <a:sym typeface="Georgia"/>
            </a:endParaRPr>
          </a:p>
          <a:p>
            <a:pPr indent="-349250" lvl="0" marL="457200" rtl="0" algn="l">
              <a:lnSpc>
                <a:spcPct val="115000"/>
              </a:lnSpc>
              <a:spcBef>
                <a:spcPts val="120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Participate in group activities like escape rooms or simulations.</a:t>
            </a:r>
            <a:endParaRPr sz="1900">
              <a:solidFill>
                <a:srgbClr val="000000"/>
              </a:solidFill>
              <a:latin typeface="Georgia"/>
              <a:ea typeface="Georgia"/>
              <a:cs typeface="Georgia"/>
              <a:sym typeface="Georgia"/>
            </a:endParaRPr>
          </a:p>
          <a:p>
            <a:pPr indent="-349250" lvl="0" marL="457200" rtl="0" algn="l">
              <a:lnSpc>
                <a:spcPct val="115000"/>
              </a:lnSpc>
              <a:spcBef>
                <a:spcPts val="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Engage in hackathons to tackle real-world challenges under time pressure.</a:t>
            </a:r>
            <a:endParaRPr sz="1900">
              <a:solidFill>
                <a:srgbClr val="000000"/>
              </a:solidFill>
              <a:latin typeface="Georgia"/>
              <a:ea typeface="Georgia"/>
              <a:cs typeface="Georgia"/>
              <a:sym typeface="Georgia"/>
            </a:endParaRPr>
          </a:p>
          <a:p>
            <a:pPr indent="0" lvl="0" marL="0" rtl="0" algn="l">
              <a:lnSpc>
                <a:spcPct val="115000"/>
              </a:lnSpc>
              <a:spcBef>
                <a:spcPts val="1200"/>
              </a:spcBef>
              <a:spcAft>
                <a:spcPts val="0"/>
              </a:spcAft>
              <a:buNone/>
            </a:pPr>
            <a:r>
              <a:rPr b="1" lang="en" sz="1900">
                <a:solidFill>
                  <a:srgbClr val="000000"/>
                </a:solidFill>
                <a:latin typeface="Georgia"/>
                <a:ea typeface="Georgia"/>
                <a:cs typeface="Georgia"/>
                <a:sym typeface="Georgia"/>
              </a:rPr>
              <a:t>Skills Gained:</a:t>
            </a:r>
            <a:endParaRPr b="1" sz="1900">
              <a:solidFill>
                <a:srgbClr val="000000"/>
              </a:solidFill>
              <a:latin typeface="Georgia"/>
              <a:ea typeface="Georgia"/>
              <a:cs typeface="Georgia"/>
              <a:sym typeface="Georgia"/>
            </a:endParaRPr>
          </a:p>
          <a:p>
            <a:pPr indent="-349250" lvl="0" marL="457200" rtl="0" algn="l">
              <a:lnSpc>
                <a:spcPct val="115000"/>
              </a:lnSpc>
              <a:spcBef>
                <a:spcPts val="120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Collaboration under stress.</a:t>
            </a:r>
            <a:endParaRPr sz="1900">
              <a:solidFill>
                <a:srgbClr val="000000"/>
              </a:solidFill>
              <a:latin typeface="Georgia"/>
              <a:ea typeface="Georgia"/>
              <a:cs typeface="Georgia"/>
              <a:sym typeface="Georgia"/>
            </a:endParaRPr>
          </a:p>
          <a:p>
            <a:pPr indent="-349250" lvl="0" marL="457200" rtl="0" algn="l">
              <a:lnSpc>
                <a:spcPct val="115000"/>
              </a:lnSpc>
              <a:spcBef>
                <a:spcPts val="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Strategic thinking and prioritization.</a:t>
            </a:r>
            <a:endParaRPr sz="1900">
              <a:solidFill>
                <a:srgbClr val="000000"/>
              </a:solidFill>
              <a:latin typeface="Georgia"/>
              <a:ea typeface="Georgia"/>
              <a:cs typeface="Georgia"/>
              <a:sym typeface="Georgia"/>
            </a:endParaRPr>
          </a:p>
          <a:p>
            <a:pPr indent="0" lvl="0" marL="0" rtl="0" algn="l">
              <a:lnSpc>
                <a:spcPct val="115000"/>
              </a:lnSpc>
              <a:spcBef>
                <a:spcPts val="1200"/>
              </a:spcBef>
              <a:spcAft>
                <a:spcPts val="0"/>
              </a:spcAft>
              <a:buNone/>
            </a:pPr>
            <a:r>
              <a:rPr b="1" lang="en" sz="1900">
                <a:solidFill>
                  <a:srgbClr val="000000"/>
                </a:solidFill>
                <a:latin typeface="Georgia"/>
                <a:ea typeface="Georgia"/>
                <a:cs typeface="Georgia"/>
                <a:sym typeface="Georgia"/>
              </a:rPr>
              <a:t>Impact:</a:t>
            </a:r>
            <a:r>
              <a:rPr lang="en" sz="1900">
                <a:solidFill>
                  <a:srgbClr val="000000"/>
                </a:solidFill>
                <a:latin typeface="Georgia"/>
                <a:ea typeface="Georgia"/>
                <a:cs typeface="Georgia"/>
                <a:sym typeface="Georgia"/>
              </a:rPr>
              <a:t> Learn to solve complicated, time-sensitive problems in practical settings.</a:t>
            </a:r>
            <a:endParaRPr sz="1900">
              <a:solidFill>
                <a:srgbClr val="000000"/>
              </a:solidFill>
              <a:latin typeface="Georgia"/>
              <a:ea typeface="Georgia"/>
              <a:cs typeface="Georgia"/>
              <a:sym typeface="Georgia"/>
            </a:endParaRPr>
          </a:p>
          <a:p>
            <a:pPr indent="0" lvl="0" marL="0" marR="0" rtl="0" algn="l">
              <a:lnSpc>
                <a:spcPct val="115000"/>
              </a:lnSpc>
              <a:spcBef>
                <a:spcPts val="0"/>
              </a:spcBef>
              <a:spcAft>
                <a:spcPts val="0"/>
              </a:spcAft>
              <a:buNone/>
            </a:pPr>
            <a:r>
              <a:t/>
            </a:r>
            <a:endParaRPr b="1" sz="1900">
              <a:solidFill>
                <a:srgbClr val="000000"/>
              </a:solidFill>
              <a:latin typeface="Georgia"/>
              <a:ea typeface="Georgia"/>
              <a:cs typeface="Georgia"/>
              <a:sym typeface="Georgia"/>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59"/>
          <p:cNvSpPr txBox="1"/>
          <p:nvPr>
            <p:ph type="title"/>
          </p:nvPr>
        </p:nvSpPr>
        <p:spPr>
          <a:xfrm>
            <a:off x="715050" y="561125"/>
            <a:ext cx="77139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Creativity, Originality, and Initiative</a:t>
            </a:r>
            <a:endParaRPr sz="3000"/>
          </a:p>
        </p:txBody>
      </p:sp>
      <p:sp>
        <p:nvSpPr>
          <p:cNvPr id="342" name="Google Shape;342;p59"/>
          <p:cNvSpPr txBox="1"/>
          <p:nvPr>
            <p:ph idx="4294967295" type="body"/>
          </p:nvPr>
        </p:nvSpPr>
        <p:spPr>
          <a:xfrm>
            <a:off x="328200" y="1454225"/>
            <a:ext cx="8656500" cy="3429000"/>
          </a:xfrm>
          <a:prstGeom prst="rect">
            <a:avLst/>
          </a:prstGeom>
          <a:noFill/>
          <a:ln>
            <a:noFill/>
          </a:ln>
        </p:spPr>
        <p:txBody>
          <a:bodyPr anchorCtr="0" anchor="ctr" bIns="34275" lIns="68575" spcFirstLastPara="1" rIns="68575" wrap="square" tIns="34275">
            <a:noAutofit/>
          </a:bodyPr>
          <a:lstStyle/>
          <a:p>
            <a:pPr indent="0" lvl="0" marL="0" rtl="0" algn="l">
              <a:lnSpc>
                <a:spcPct val="115000"/>
              </a:lnSpc>
              <a:spcBef>
                <a:spcPts val="0"/>
              </a:spcBef>
              <a:spcAft>
                <a:spcPts val="0"/>
              </a:spcAft>
              <a:buNone/>
            </a:pPr>
            <a:r>
              <a:rPr b="1" lang="en" sz="1900">
                <a:solidFill>
                  <a:srgbClr val="000000"/>
                </a:solidFill>
                <a:latin typeface="Georgia"/>
                <a:ea typeface="Georgia"/>
                <a:cs typeface="Georgia"/>
                <a:sym typeface="Georgia"/>
              </a:rPr>
              <a:t>Boost Creativity Through:</a:t>
            </a:r>
            <a:endParaRPr b="1" sz="1900">
              <a:solidFill>
                <a:srgbClr val="000000"/>
              </a:solidFill>
              <a:latin typeface="Georgia"/>
              <a:ea typeface="Georgia"/>
              <a:cs typeface="Georgia"/>
              <a:sym typeface="Georgia"/>
            </a:endParaRPr>
          </a:p>
          <a:p>
            <a:pPr indent="-349250" lvl="0" marL="457200" rtl="0" algn="l">
              <a:lnSpc>
                <a:spcPct val="115000"/>
              </a:lnSpc>
              <a:spcBef>
                <a:spcPts val="120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Brainstorming sessions for innovative solutions.</a:t>
            </a:r>
            <a:endParaRPr sz="1900">
              <a:solidFill>
                <a:srgbClr val="000000"/>
              </a:solidFill>
              <a:latin typeface="Georgia"/>
              <a:ea typeface="Georgia"/>
              <a:cs typeface="Georgia"/>
              <a:sym typeface="Georgia"/>
            </a:endParaRPr>
          </a:p>
          <a:p>
            <a:pPr indent="-349250" lvl="0" marL="457200" rtl="0" algn="l">
              <a:lnSpc>
                <a:spcPct val="115000"/>
              </a:lnSpc>
              <a:spcBef>
                <a:spcPts val="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Design thinking workshops and artistic challenges.</a:t>
            </a:r>
            <a:endParaRPr sz="1900">
              <a:solidFill>
                <a:srgbClr val="000000"/>
              </a:solidFill>
              <a:latin typeface="Georgia"/>
              <a:ea typeface="Georgia"/>
              <a:cs typeface="Georgia"/>
              <a:sym typeface="Georgia"/>
            </a:endParaRPr>
          </a:p>
          <a:p>
            <a:pPr indent="0" lvl="0" marL="0" rtl="0" algn="l">
              <a:lnSpc>
                <a:spcPct val="115000"/>
              </a:lnSpc>
              <a:spcBef>
                <a:spcPts val="1200"/>
              </a:spcBef>
              <a:spcAft>
                <a:spcPts val="0"/>
              </a:spcAft>
              <a:buNone/>
            </a:pPr>
            <a:r>
              <a:rPr b="1" lang="en" sz="1900">
                <a:solidFill>
                  <a:srgbClr val="000000"/>
                </a:solidFill>
                <a:latin typeface="Georgia"/>
                <a:ea typeface="Georgia"/>
                <a:cs typeface="Georgia"/>
                <a:sym typeface="Georgia"/>
              </a:rPr>
              <a:t>Results:</a:t>
            </a:r>
            <a:endParaRPr b="1" sz="1900">
              <a:solidFill>
                <a:srgbClr val="000000"/>
              </a:solidFill>
              <a:latin typeface="Georgia"/>
              <a:ea typeface="Georgia"/>
              <a:cs typeface="Georgia"/>
              <a:sym typeface="Georgia"/>
            </a:endParaRPr>
          </a:p>
          <a:p>
            <a:pPr indent="-349250" lvl="0" marL="457200" rtl="0" algn="l">
              <a:lnSpc>
                <a:spcPct val="115000"/>
              </a:lnSpc>
              <a:spcBef>
                <a:spcPts val="120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Develop fresh approaches to tasks and projects.</a:t>
            </a:r>
            <a:endParaRPr sz="1900">
              <a:solidFill>
                <a:srgbClr val="000000"/>
              </a:solidFill>
              <a:latin typeface="Georgia"/>
              <a:ea typeface="Georgia"/>
              <a:cs typeface="Georgia"/>
              <a:sym typeface="Georgia"/>
            </a:endParaRPr>
          </a:p>
          <a:p>
            <a:pPr indent="-349250" lvl="0" marL="457200" rtl="0" algn="l">
              <a:lnSpc>
                <a:spcPct val="115000"/>
              </a:lnSpc>
              <a:spcBef>
                <a:spcPts val="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Cultivate a mindset for innovation and initiative.</a:t>
            </a:r>
            <a:endParaRPr sz="1900">
              <a:solidFill>
                <a:srgbClr val="000000"/>
              </a:solidFill>
              <a:latin typeface="Georgia"/>
              <a:ea typeface="Georgia"/>
              <a:cs typeface="Georgia"/>
              <a:sym typeface="Georgia"/>
            </a:endParaRPr>
          </a:p>
          <a:p>
            <a:pPr indent="0" lvl="0" marL="0" marR="0" rtl="0" algn="l">
              <a:lnSpc>
                <a:spcPct val="115000"/>
              </a:lnSpc>
              <a:spcBef>
                <a:spcPts val="1200"/>
              </a:spcBef>
              <a:spcAft>
                <a:spcPts val="0"/>
              </a:spcAft>
              <a:buNone/>
            </a:pPr>
            <a:r>
              <a:t/>
            </a:r>
            <a:endParaRPr b="1" sz="1900">
              <a:solidFill>
                <a:srgbClr val="000000"/>
              </a:solidFill>
              <a:latin typeface="Georgia"/>
              <a:ea typeface="Georgia"/>
              <a:cs typeface="Georgia"/>
              <a:sym typeface="Georgia"/>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60"/>
          <p:cNvSpPr txBox="1"/>
          <p:nvPr>
            <p:ph type="title"/>
          </p:nvPr>
        </p:nvSpPr>
        <p:spPr>
          <a:xfrm>
            <a:off x="715050" y="561125"/>
            <a:ext cx="77139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Leadership and Social Influence</a:t>
            </a:r>
            <a:endParaRPr sz="3000"/>
          </a:p>
        </p:txBody>
      </p:sp>
      <p:sp>
        <p:nvSpPr>
          <p:cNvPr id="348" name="Google Shape;348;p60"/>
          <p:cNvSpPr txBox="1"/>
          <p:nvPr>
            <p:ph idx="4294967295" type="body"/>
          </p:nvPr>
        </p:nvSpPr>
        <p:spPr>
          <a:xfrm>
            <a:off x="328200" y="1454225"/>
            <a:ext cx="8656500" cy="3429000"/>
          </a:xfrm>
          <a:prstGeom prst="rect">
            <a:avLst/>
          </a:prstGeom>
          <a:noFill/>
          <a:ln>
            <a:noFill/>
          </a:ln>
        </p:spPr>
        <p:txBody>
          <a:bodyPr anchorCtr="0" anchor="ctr" bIns="34275" lIns="68575" spcFirstLastPara="1" rIns="68575" wrap="square" tIns="34275">
            <a:noAutofit/>
          </a:bodyPr>
          <a:lstStyle/>
          <a:p>
            <a:pPr indent="0" lvl="0" marL="0" rtl="0" algn="l">
              <a:lnSpc>
                <a:spcPct val="115000"/>
              </a:lnSpc>
              <a:spcBef>
                <a:spcPts val="0"/>
              </a:spcBef>
              <a:spcAft>
                <a:spcPts val="0"/>
              </a:spcAft>
              <a:buNone/>
            </a:pPr>
            <a:r>
              <a:rPr b="1" lang="en" sz="1900">
                <a:solidFill>
                  <a:srgbClr val="000000"/>
                </a:solidFill>
                <a:latin typeface="Georgia"/>
                <a:ea typeface="Georgia"/>
                <a:cs typeface="Georgia"/>
                <a:sym typeface="Georgia"/>
              </a:rPr>
              <a:t>Ways to Lead:</a:t>
            </a:r>
            <a:endParaRPr b="1" sz="1900">
              <a:solidFill>
                <a:srgbClr val="000000"/>
              </a:solidFill>
              <a:latin typeface="Georgia"/>
              <a:ea typeface="Georgia"/>
              <a:cs typeface="Georgia"/>
              <a:sym typeface="Georgia"/>
            </a:endParaRPr>
          </a:p>
          <a:p>
            <a:pPr indent="-349250" lvl="0" marL="457200" rtl="0" algn="l">
              <a:lnSpc>
                <a:spcPct val="115000"/>
              </a:lnSpc>
              <a:spcBef>
                <a:spcPts val="120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Take leadership roles in group projects or community efforts.</a:t>
            </a:r>
            <a:endParaRPr sz="1900">
              <a:solidFill>
                <a:srgbClr val="000000"/>
              </a:solidFill>
              <a:latin typeface="Georgia"/>
              <a:ea typeface="Georgia"/>
              <a:cs typeface="Georgia"/>
              <a:sym typeface="Georgia"/>
            </a:endParaRPr>
          </a:p>
          <a:p>
            <a:pPr indent="-349250" lvl="0" marL="457200" rtl="0" algn="l">
              <a:lnSpc>
                <a:spcPct val="115000"/>
              </a:lnSpc>
              <a:spcBef>
                <a:spcPts val="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Join leadership programs or study biographies of influential leaders.</a:t>
            </a:r>
            <a:endParaRPr sz="1900">
              <a:solidFill>
                <a:srgbClr val="000000"/>
              </a:solidFill>
              <a:latin typeface="Georgia"/>
              <a:ea typeface="Georgia"/>
              <a:cs typeface="Georgia"/>
              <a:sym typeface="Georgia"/>
            </a:endParaRPr>
          </a:p>
          <a:p>
            <a:pPr indent="0" lvl="0" marL="0" rtl="0" algn="l">
              <a:lnSpc>
                <a:spcPct val="115000"/>
              </a:lnSpc>
              <a:spcBef>
                <a:spcPts val="1200"/>
              </a:spcBef>
              <a:spcAft>
                <a:spcPts val="0"/>
              </a:spcAft>
              <a:buNone/>
            </a:pPr>
            <a:r>
              <a:rPr b="1" lang="en" sz="1900">
                <a:solidFill>
                  <a:srgbClr val="000000"/>
                </a:solidFill>
                <a:latin typeface="Georgia"/>
                <a:ea typeface="Georgia"/>
                <a:cs typeface="Georgia"/>
                <a:sym typeface="Georgia"/>
              </a:rPr>
              <a:t>Key Outcomes:</a:t>
            </a:r>
            <a:endParaRPr b="1" sz="1900">
              <a:solidFill>
                <a:srgbClr val="000000"/>
              </a:solidFill>
              <a:latin typeface="Georgia"/>
              <a:ea typeface="Georgia"/>
              <a:cs typeface="Georgia"/>
              <a:sym typeface="Georgia"/>
            </a:endParaRPr>
          </a:p>
          <a:p>
            <a:pPr indent="-349250" lvl="0" marL="457200" rtl="0" algn="l">
              <a:lnSpc>
                <a:spcPct val="115000"/>
              </a:lnSpc>
              <a:spcBef>
                <a:spcPts val="120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Enhance guidance and team management skills.</a:t>
            </a:r>
            <a:endParaRPr sz="1900">
              <a:solidFill>
                <a:srgbClr val="000000"/>
              </a:solidFill>
              <a:latin typeface="Georgia"/>
              <a:ea typeface="Georgia"/>
              <a:cs typeface="Georgia"/>
              <a:sym typeface="Georgia"/>
            </a:endParaRPr>
          </a:p>
          <a:p>
            <a:pPr indent="-349250" lvl="0" marL="457200" rtl="0" algn="l">
              <a:lnSpc>
                <a:spcPct val="115000"/>
              </a:lnSpc>
              <a:spcBef>
                <a:spcPts val="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Inspire others while improving self-confidence.</a:t>
            </a:r>
            <a:endParaRPr sz="1900">
              <a:solidFill>
                <a:srgbClr val="000000"/>
              </a:solidFill>
              <a:latin typeface="Georgia"/>
              <a:ea typeface="Georgia"/>
              <a:cs typeface="Georgia"/>
              <a:sym typeface="Georgia"/>
            </a:endParaRPr>
          </a:p>
          <a:p>
            <a:pPr indent="0" lvl="0" marL="0" marR="0" rtl="0" algn="l">
              <a:lnSpc>
                <a:spcPct val="115000"/>
              </a:lnSpc>
              <a:spcBef>
                <a:spcPts val="1200"/>
              </a:spcBef>
              <a:spcAft>
                <a:spcPts val="0"/>
              </a:spcAft>
              <a:buNone/>
            </a:pPr>
            <a:r>
              <a:t/>
            </a:r>
            <a:endParaRPr b="1" sz="1900">
              <a:solidFill>
                <a:srgbClr val="000000"/>
              </a:solidFill>
              <a:latin typeface="Georgia"/>
              <a:ea typeface="Georgia"/>
              <a:cs typeface="Georgia"/>
              <a:sym typeface="Georgia"/>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61"/>
          <p:cNvSpPr txBox="1"/>
          <p:nvPr>
            <p:ph type="title"/>
          </p:nvPr>
        </p:nvSpPr>
        <p:spPr>
          <a:xfrm>
            <a:off x="328200" y="561125"/>
            <a:ext cx="84027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Technology Use, Monitoring, and Control</a:t>
            </a:r>
            <a:endParaRPr sz="3000"/>
          </a:p>
        </p:txBody>
      </p:sp>
      <p:sp>
        <p:nvSpPr>
          <p:cNvPr id="354" name="Google Shape;354;p61"/>
          <p:cNvSpPr txBox="1"/>
          <p:nvPr>
            <p:ph idx="4294967295" type="body"/>
          </p:nvPr>
        </p:nvSpPr>
        <p:spPr>
          <a:xfrm>
            <a:off x="328200" y="1454225"/>
            <a:ext cx="8656500" cy="3429000"/>
          </a:xfrm>
          <a:prstGeom prst="rect">
            <a:avLst/>
          </a:prstGeom>
          <a:noFill/>
          <a:ln>
            <a:noFill/>
          </a:ln>
        </p:spPr>
        <p:txBody>
          <a:bodyPr anchorCtr="0" anchor="ctr" bIns="34275" lIns="68575" spcFirstLastPara="1" rIns="68575" wrap="square" tIns="34275">
            <a:noAutofit/>
          </a:bodyPr>
          <a:lstStyle/>
          <a:p>
            <a:pPr indent="0" lvl="0" marL="0" rtl="0" algn="l">
              <a:lnSpc>
                <a:spcPct val="115000"/>
              </a:lnSpc>
              <a:spcBef>
                <a:spcPts val="0"/>
              </a:spcBef>
              <a:spcAft>
                <a:spcPts val="0"/>
              </a:spcAft>
              <a:buNone/>
            </a:pPr>
            <a:r>
              <a:rPr b="1" lang="en" sz="1900">
                <a:solidFill>
                  <a:srgbClr val="000000"/>
                </a:solidFill>
                <a:latin typeface="Georgia"/>
                <a:ea typeface="Georgia"/>
                <a:cs typeface="Georgia"/>
                <a:sym typeface="Georgia"/>
              </a:rPr>
              <a:t>Keep Updated By:</a:t>
            </a:r>
            <a:endParaRPr b="1" sz="1900">
              <a:solidFill>
                <a:srgbClr val="000000"/>
              </a:solidFill>
              <a:latin typeface="Georgia"/>
              <a:ea typeface="Georgia"/>
              <a:cs typeface="Georgia"/>
              <a:sym typeface="Georgia"/>
            </a:endParaRPr>
          </a:p>
          <a:p>
            <a:pPr indent="-349250" lvl="0" marL="457200" rtl="0" algn="l">
              <a:lnSpc>
                <a:spcPct val="115000"/>
              </a:lnSpc>
              <a:spcBef>
                <a:spcPts val="120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Taking online courses on AI, automation, or data analytics.</a:t>
            </a:r>
            <a:endParaRPr sz="1900">
              <a:solidFill>
                <a:srgbClr val="000000"/>
              </a:solidFill>
              <a:latin typeface="Georgia"/>
              <a:ea typeface="Georgia"/>
              <a:cs typeface="Georgia"/>
              <a:sym typeface="Georgia"/>
            </a:endParaRPr>
          </a:p>
          <a:p>
            <a:pPr indent="-349250" lvl="0" marL="457200" rtl="0" algn="l">
              <a:lnSpc>
                <a:spcPct val="115000"/>
              </a:lnSpc>
              <a:spcBef>
                <a:spcPts val="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Attending webinars and exploring tutorials on emerging tech.</a:t>
            </a:r>
            <a:endParaRPr sz="1900">
              <a:solidFill>
                <a:srgbClr val="000000"/>
              </a:solidFill>
              <a:latin typeface="Georgia"/>
              <a:ea typeface="Georgia"/>
              <a:cs typeface="Georgia"/>
              <a:sym typeface="Georgia"/>
            </a:endParaRPr>
          </a:p>
          <a:p>
            <a:pPr indent="0" lvl="0" marL="0" rtl="0" algn="l">
              <a:lnSpc>
                <a:spcPct val="115000"/>
              </a:lnSpc>
              <a:spcBef>
                <a:spcPts val="1200"/>
              </a:spcBef>
              <a:spcAft>
                <a:spcPts val="0"/>
              </a:spcAft>
              <a:buNone/>
            </a:pPr>
            <a:r>
              <a:rPr b="1" lang="en" sz="1900">
                <a:solidFill>
                  <a:srgbClr val="000000"/>
                </a:solidFill>
                <a:latin typeface="Georgia"/>
                <a:ea typeface="Georgia"/>
                <a:cs typeface="Georgia"/>
                <a:sym typeface="Georgia"/>
              </a:rPr>
              <a:t>Advantages:</a:t>
            </a:r>
            <a:endParaRPr b="1" sz="1900">
              <a:solidFill>
                <a:srgbClr val="000000"/>
              </a:solidFill>
              <a:latin typeface="Georgia"/>
              <a:ea typeface="Georgia"/>
              <a:cs typeface="Georgia"/>
              <a:sym typeface="Georgia"/>
            </a:endParaRPr>
          </a:p>
          <a:p>
            <a:pPr indent="-349250" lvl="0" marL="457200" rtl="0" algn="l">
              <a:lnSpc>
                <a:spcPct val="115000"/>
              </a:lnSpc>
              <a:spcBef>
                <a:spcPts val="120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Gain expertise in monitoring and controlling advanced tools.</a:t>
            </a:r>
            <a:endParaRPr sz="1900">
              <a:solidFill>
                <a:srgbClr val="000000"/>
              </a:solidFill>
              <a:latin typeface="Georgia"/>
              <a:ea typeface="Georgia"/>
              <a:cs typeface="Georgia"/>
              <a:sym typeface="Georgia"/>
            </a:endParaRPr>
          </a:p>
          <a:p>
            <a:pPr indent="-349250" lvl="0" marL="457200" rtl="0" algn="l">
              <a:lnSpc>
                <a:spcPct val="115000"/>
              </a:lnSpc>
              <a:spcBef>
                <a:spcPts val="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Adapt to evolving technological trends effectively.</a:t>
            </a:r>
            <a:endParaRPr sz="1900">
              <a:solidFill>
                <a:srgbClr val="000000"/>
              </a:solidFill>
              <a:latin typeface="Georgia"/>
              <a:ea typeface="Georgia"/>
              <a:cs typeface="Georgia"/>
              <a:sym typeface="Georgia"/>
            </a:endParaRPr>
          </a:p>
          <a:p>
            <a:pPr indent="0" lvl="0" marL="0" marR="0" rtl="0" algn="l">
              <a:lnSpc>
                <a:spcPct val="115000"/>
              </a:lnSpc>
              <a:spcBef>
                <a:spcPts val="1200"/>
              </a:spcBef>
              <a:spcAft>
                <a:spcPts val="0"/>
              </a:spcAft>
              <a:buNone/>
            </a:pPr>
            <a:r>
              <a:t/>
            </a:r>
            <a:endParaRPr b="1" sz="1900">
              <a:solidFill>
                <a:srgbClr val="000000"/>
              </a:solidFill>
              <a:latin typeface="Georgia"/>
              <a:ea typeface="Georgia"/>
              <a:cs typeface="Georgia"/>
              <a:sym typeface="Georgia"/>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35"/>
          <p:cNvSpPr txBox="1"/>
          <p:nvPr>
            <p:ph type="title"/>
          </p:nvPr>
        </p:nvSpPr>
        <p:spPr>
          <a:xfrm>
            <a:off x="717600" y="2957600"/>
            <a:ext cx="7708800" cy="160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 name="Shape 358"/>
        <p:cNvGrpSpPr/>
        <p:nvPr/>
      </p:nvGrpSpPr>
      <p:grpSpPr>
        <a:xfrm>
          <a:off x="0" y="0"/>
          <a:ext cx="0" cy="0"/>
          <a:chOff x="0" y="0"/>
          <a:chExt cx="0" cy="0"/>
        </a:xfrm>
      </p:grpSpPr>
      <p:sp>
        <p:nvSpPr>
          <p:cNvPr id="359" name="Google Shape;359;p62"/>
          <p:cNvSpPr txBox="1"/>
          <p:nvPr>
            <p:ph type="title"/>
          </p:nvPr>
        </p:nvSpPr>
        <p:spPr>
          <a:xfrm>
            <a:off x="328200" y="561125"/>
            <a:ext cx="84027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Resilience, Stress Tolerance, and Flexibility</a:t>
            </a:r>
            <a:endParaRPr sz="3000"/>
          </a:p>
        </p:txBody>
      </p:sp>
      <p:sp>
        <p:nvSpPr>
          <p:cNvPr id="360" name="Google Shape;360;p62"/>
          <p:cNvSpPr txBox="1"/>
          <p:nvPr>
            <p:ph idx="4294967295" type="body"/>
          </p:nvPr>
        </p:nvSpPr>
        <p:spPr>
          <a:xfrm>
            <a:off x="328200" y="1454225"/>
            <a:ext cx="8656500" cy="3429000"/>
          </a:xfrm>
          <a:prstGeom prst="rect">
            <a:avLst/>
          </a:prstGeom>
          <a:noFill/>
          <a:ln>
            <a:noFill/>
          </a:ln>
        </p:spPr>
        <p:txBody>
          <a:bodyPr anchorCtr="0" anchor="ctr" bIns="34275" lIns="68575" spcFirstLastPara="1" rIns="68575" wrap="square" tIns="34275">
            <a:noAutofit/>
          </a:bodyPr>
          <a:lstStyle/>
          <a:p>
            <a:pPr indent="0" lvl="0" marL="0" rtl="0" algn="l">
              <a:lnSpc>
                <a:spcPct val="115000"/>
              </a:lnSpc>
              <a:spcBef>
                <a:spcPts val="0"/>
              </a:spcBef>
              <a:spcAft>
                <a:spcPts val="0"/>
              </a:spcAft>
              <a:buNone/>
            </a:pPr>
            <a:r>
              <a:rPr b="1" lang="en" sz="1900">
                <a:solidFill>
                  <a:srgbClr val="000000"/>
                </a:solidFill>
                <a:latin typeface="Georgia"/>
                <a:ea typeface="Georgia"/>
                <a:cs typeface="Georgia"/>
                <a:sym typeface="Georgia"/>
              </a:rPr>
              <a:t>Develop Resilience Through:</a:t>
            </a:r>
            <a:endParaRPr b="1" sz="1900">
              <a:solidFill>
                <a:srgbClr val="000000"/>
              </a:solidFill>
              <a:latin typeface="Georgia"/>
              <a:ea typeface="Georgia"/>
              <a:cs typeface="Georgia"/>
              <a:sym typeface="Georgia"/>
            </a:endParaRPr>
          </a:p>
          <a:p>
            <a:pPr indent="-349250" lvl="0" marL="457200" rtl="0" algn="l">
              <a:lnSpc>
                <a:spcPct val="115000"/>
              </a:lnSpc>
              <a:spcBef>
                <a:spcPts val="120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Practicing mindfulness and stress management.</a:t>
            </a:r>
            <a:endParaRPr sz="1900">
              <a:solidFill>
                <a:srgbClr val="000000"/>
              </a:solidFill>
              <a:latin typeface="Georgia"/>
              <a:ea typeface="Georgia"/>
              <a:cs typeface="Georgia"/>
              <a:sym typeface="Georgia"/>
            </a:endParaRPr>
          </a:p>
          <a:p>
            <a:pPr indent="-349250" lvl="0" marL="457200" rtl="0" algn="l">
              <a:lnSpc>
                <a:spcPct val="115000"/>
              </a:lnSpc>
              <a:spcBef>
                <a:spcPts val="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Engaging in high-pressure situations like sports or public speaking.</a:t>
            </a:r>
            <a:endParaRPr sz="1900">
              <a:solidFill>
                <a:srgbClr val="000000"/>
              </a:solidFill>
              <a:latin typeface="Georgia"/>
              <a:ea typeface="Georgia"/>
              <a:cs typeface="Georgia"/>
              <a:sym typeface="Georgia"/>
            </a:endParaRPr>
          </a:p>
          <a:p>
            <a:pPr indent="0" lvl="0" marL="0" rtl="0" algn="l">
              <a:lnSpc>
                <a:spcPct val="115000"/>
              </a:lnSpc>
              <a:spcBef>
                <a:spcPts val="1200"/>
              </a:spcBef>
              <a:spcAft>
                <a:spcPts val="0"/>
              </a:spcAft>
              <a:buNone/>
            </a:pPr>
            <a:r>
              <a:rPr b="1" lang="en" sz="1900">
                <a:solidFill>
                  <a:srgbClr val="000000"/>
                </a:solidFill>
                <a:latin typeface="Georgia"/>
                <a:ea typeface="Georgia"/>
                <a:cs typeface="Georgia"/>
                <a:sym typeface="Georgia"/>
              </a:rPr>
              <a:t>Benefits:</a:t>
            </a:r>
            <a:endParaRPr b="1" sz="1900">
              <a:solidFill>
                <a:srgbClr val="000000"/>
              </a:solidFill>
              <a:latin typeface="Georgia"/>
              <a:ea typeface="Georgia"/>
              <a:cs typeface="Georgia"/>
              <a:sym typeface="Georgia"/>
            </a:endParaRPr>
          </a:p>
          <a:p>
            <a:pPr indent="-349250" lvl="0" marL="457200" rtl="0" algn="l">
              <a:lnSpc>
                <a:spcPct val="115000"/>
              </a:lnSpc>
              <a:spcBef>
                <a:spcPts val="120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Adaptability in challenging circumstances.</a:t>
            </a:r>
            <a:endParaRPr sz="1900">
              <a:solidFill>
                <a:srgbClr val="000000"/>
              </a:solidFill>
              <a:latin typeface="Georgia"/>
              <a:ea typeface="Georgia"/>
              <a:cs typeface="Georgia"/>
              <a:sym typeface="Georgia"/>
            </a:endParaRPr>
          </a:p>
          <a:p>
            <a:pPr indent="-349250" lvl="0" marL="457200" rtl="0" algn="l">
              <a:lnSpc>
                <a:spcPct val="115000"/>
              </a:lnSpc>
              <a:spcBef>
                <a:spcPts val="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Improved emotional and time management skills.</a:t>
            </a:r>
            <a:endParaRPr sz="1900">
              <a:solidFill>
                <a:srgbClr val="000000"/>
              </a:solidFill>
              <a:latin typeface="Georgia"/>
              <a:ea typeface="Georgia"/>
              <a:cs typeface="Georgia"/>
              <a:sym typeface="Georgia"/>
            </a:endParaRPr>
          </a:p>
          <a:p>
            <a:pPr indent="0" lvl="0" marL="0" marR="0" rtl="0" algn="l">
              <a:lnSpc>
                <a:spcPct val="115000"/>
              </a:lnSpc>
              <a:spcBef>
                <a:spcPts val="1200"/>
              </a:spcBef>
              <a:spcAft>
                <a:spcPts val="0"/>
              </a:spcAft>
              <a:buNone/>
            </a:pPr>
            <a:r>
              <a:t/>
            </a:r>
            <a:endParaRPr b="1" sz="1900">
              <a:solidFill>
                <a:srgbClr val="000000"/>
              </a:solidFill>
              <a:latin typeface="Georgia"/>
              <a:ea typeface="Georgia"/>
              <a:cs typeface="Georgia"/>
              <a:sym typeface="Georgia"/>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p63"/>
          <p:cNvSpPr txBox="1"/>
          <p:nvPr>
            <p:ph type="title"/>
          </p:nvPr>
        </p:nvSpPr>
        <p:spPr>
          <a:xfrm>
            <a:off x="715050" y="561125"/>
            <a:ext cx="77139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Systems Analysis and Evaluation</a:t>
            </a:r>
            <a:endParaRPr sz="3000"/>
          </a:p>
        </p:txBody>
      </p:sp>
      <p:sp>
        <p:nvSpPr>
          <p:cNvPr id="366" name="Google Shape;366;p63"/>
          <p:cNvSpPr txBox="1"/>
          <p:nvPr>
            <p:ph idx="4294967295" type="body"/>
          </p:nvPr>
        </p:nvSpPr>
        <p:spPr>
          <a:xfrm>
            <a:off x="328200" y="1454225"/>
            <a:ext cx="8656500" cy="3429000"/>
          </a:xfrm>
          <a:prstGeom prst="rect">
            <a:avLst/>
          </a:prstGeom>
          <a:noFill/>
          <a:ln>
            <a:noFill/>
          </a:ln>
        </p:spPr>
        <p:txBody>
          <a:bodyPr anchorCtr="0" anchor="ctr" bIns="34275" lIns="68575" spcFirstLastPara="1" rIns="68575" wrap="square" tIns="34275">
            <a:noAutofit/>
          </a:bodyPr>
          <a:lstStyle/>
          <a:p>
            <a:pPr indent="0" lvl="0" marL="0" rtl="0" algn="l">
              <a:lnSpc>
                <a:spcPct val="115000"/>
              </a:lnSpc>
              <a:spcBef>
                <a:spcPts val="0"/>
              </a:spcBef>
              <a:spcAft>
                <a:spcPts val="0"/>
              </a:spcAft>
              <a:buNone/>
            </a:pPr>
            <a:r>
              <a:rPr b="1" lang="en" sz="1900">
                <a:solidFill>
                  <a:srgbClr val="000000"/>
                </a:solidFill>
                <a:latin typeface="Georgia"/>
                <a:ea typeface="Georgia"/>
                <a:cs typeface="Georgia"/>
                <a:sym typeface="Georgia"/>
              </a:rPr>
              <a:t>Learn Through:</a:t>
            </a:r>
            <a:endParaRPr b="1" sz="1900">
              <a:solidFill>
                <a:srgbClr val="000000"/>
              </a:solidFill>
              <a:latin typeface="Georgia"/>
              <a:ea typeface="Georgia"/>
              <a:cs typeface="Georgia"/>
              <a:sym typeface="Georgia"/>
            </a:endParaRPr>
          </a:p>
          <a:p>
            <a:pPr indent="-349250" lvl="0" marL="457200" rtl="0" algn="l">
              <a:lnSpc>
                <a:spcPct val="115000"/>
              </a:lnSpc>
              <a:spcBef>
                <a:spcPts val="120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Breaking down complex processes (logistics, design, or planning).</a:t>
            </a:r>
            <a:endParaRPr sz="1900">
              <a:solidFill>
                <a:srgbClr val="000000"/>
              </a:solidFill>
              <a:latin typeface="Georgia"/>
              <a:ea typeface="Georgia"/>
              <a:cs typeface="Georgia"/>
              <a:sym typeface="Georgia"/>
            </a:endParaRPr>
          </a:p>
          <a:p>
            <a:pPr indent="-349250" lvl="0" marL="457200" rtl="0" algn="l">
              <a:lnSpc>
                <a:spcPct val="115000"/>
              </a:lnSpc>
              <a:spcBef>
                <a:spcPts val="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Working on projects like urban planning simulations or network analysis.</a:t>
            </a:r>
            <a:endParaRPr sz="1900">
              <a:solidFill>
                <a:srgbClr val="000000"/>
              </a:solidFill>
              <a:latin typeface="Georgia"/>
              <a:ea typeface="Georgia"/>
              <a:cs typeface="Georgia"/>
              <a:sym typeface="Georgia"/>
            </a:endParaRPr>
          </a:p>
          <a:p>
            <a:pPr indent="0" lvl="0" marL="0" rtl="0" algn="l">
              <a:lnSpc>
                <a:spcPct val="115000"/>
              </a:lnSpc>
              <a:spcBef>
                <a:spcPts val="1200"/>
              </a:spcBef>
              <a:spcAft>
                <a:spcPts val="0"/>
              </a:spcAft>
              <a:buNone/>
            </a:pPr>
            <a:r>
              <a:rPr b="1" lang="en" sz="1900">
                <a:solidFill>
                  <a:srgbClr val="000000"/>
                </a:solidFill>
                <a:latin typeface="Georgia"/>
                <a:ea typeface="Georgia"/>
                <a:cs typeface="Georgia"/>
                <a:sym typeface="Georgia"/>
              </a:rPr>
              <a:t>Results:</a:t>
            </a:r>
            <a:endParaRPr b="1" sz="1900">
              <a:solidFill>
                <a:srgbClr val="000000"/>
              </a:solidFill>
              <a:latin typeface="Georgia"/>
              <a:ea typeface="Georgia"/>
              <a:cs typeface="Georgia"/>
              <a:sym typeface="Georgia"/>
            </a:endParaRPr>
          </a:p>
          <a:p>
            <a:pPr indent="-349250" lvl="0" marL="457200" rtl="0" algn="l">
              <a:lnSpc>
                <a:spcPct val="115000"/>
              </a:lnSpc>
              <a:spcBef>
                <a:spcPts val="120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Understand system interactions and dependencies.</a:t>
            </a:r>
            <a:endParaRPr sz="1900">
              <a:solidFill>
                <a:srgbClr val="000000"/>
              </a:solidFill>
              <a:latin typeface="Georgia"/>
              <a:ea typeface="Georgia"/>
              <a:cs typeface="Georgia"/>
              <a:sym typeface="Georgia"/>
            </a:endParaRPr>
          </a:p>
          <a:p>
            <a:pPr indent="-349250" lvl="0" marL="457200" rtl="0" algn="l">
              <a:lnSpc>
                <a:spcPct val="115000"/>
              </a:lnSpc>
              <a:spcBef>
                <a:spcPts val="0"/>
              </a:spcBef>
              <a:spcAft>
                <a:spcPts val="0"/>
              </a:spcAft>
              <a:buClr>
                <a:srgbClr val="000000"/>
              </a:buClr>
              <a:buSzPts val="1900"/>
              <a:buFont typeface="Georgia"/>
              <a:buChar char="●"/>
            </a:pPr>
            <a:r>
              <a:rPr lang="en" sz="1900">
                <a:solidFill>
                  <a:srgbClr val="000000"/>
                </a:solidFill>
                <a:latin typeface="Georgia"/>
                <a:ea typeface="Georgia"/>
                <a:cs typeface="Georgia"/>
                <a:sym typeface="Georgia"/>
              </a:rPr>
              <a:t>Create efficient, holistic solutions for real-world systems.</a:t>
            </a:r>
            <a:endParaRPr sz="1900">
              <a:solidFill>
                <a:srgbClr val="000000"/>
              </a:solidFill>
              <a:latin typeface="Georgia"/>
              <a:ea typeface="Georgia"/>
              <a:cs typeface="Georgia"/>
              <a:sym typeface="Georgia"/>
            </a:endParaRPr>
          </a:p>
          <a:p>
            <a:pPr indent="0" lvl="0" marL="0" marR="0" rtl="0" algn="l">
              <a:lnSpc>
                <a:spcPct val="115000"/>
              </a:lnSpc>
              <a:spcBef>
                <a:spcPts val="1200"/>
              </a:spcBef>
              <a:spcAft>
                <a:spcPts val="0"/>
              </a:spcAft>
              <a:buNone/>
            </a:pPr>
            <a:r>
              <a:t/>
            </a:r>
            <a:endParaRPr b="1" sz="1900">
              <a:solidFill>
                <a:srgbClr val="000000"/>
              </a:solidFill>
              <a:latin typeface="Georgia"/>
              <a:ea typeface="Georgia"/>
              <a:cs typeface="Georgia"/>
              <a:sym typeface="Georgia"/>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sp>
        <p:nvSpPr>
          <p:cNvPr id="371" name="Google Shape;371;p64"/>
          <p:cNvSpPr txBox="1"/>
          <p:nvPr>
            <p:ph type="title"/>
          </p:nvPr>
        </p:nvSpPr>
        <p:spPr>
          <a:xfrm>
            <a:off x="715100" y="3061875"/>
            <a:ext cx="7708800" cy="151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 you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36"/>
          <p:cNvSpPr txBox="1"/>
          <p:nvPr>
            <p:ph type="title"/>
          </p:nvPr>
        </p:nvSpPr>
        <p:spPr>
          <a:xfrm>
            <a:off x="715050" y="561125"/>
            <a:ext cx="77139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Introduction</a:t>
            </a:r>
            <a:endParaRPr sz="3000"/>
          </a:p>
        </p:txBody>
      </p:sp>
      <p:sp>
        <p:nvSpPr>
          <p:cNvPr id="207" name="Google Shape;207;p36"/>
          <p:cNvSpPr txBox="1"/>
          <p:nvPr>
            <p:ph idx="4294967295" type="body"/>
          </p:nvPr>
        </p:nvSpPr>
        <p:spPr>
          <a:xfrm>
            <a:off x="328200" y="1304875"/>
            <a:ext cx="8656500" cy="3442500"/>
          </a:xfrm>
          <a:prstGeom prst="rect">
            <a:avLst/>
          </a:prstGeom>
          <a:noFill/>
          <a:ln>
            <a:noFill/>
          </a:ln>
        </p:spPr>
        <p:txBody>
          <a:bodyPr anchorCtr="0" anchor="ctr" bIns="34275" lIns="68575" spcFirstLastPara="1" rIns="68575" wrap="square" tIns="34275">
            <a:noAutofit/>
          </a:bodyPr>
          <a:lstStyle/>
          <a:p>
            <a:pPr indent="0" lvl="0" marL="0" marR="0" rtl="0" algn="l">
              <a:lnSpc>
                <a:spcPct val="115000"/>
              </a:lnSpc>
              <a:spcBef>
                <a:spcPts val="0"/>
              </a:spcBef>
              <a:spcAft>
                <a:spcPts val="0"/>
              </a:spcAft>
              <a:buNone/>
            </a:pPr>
            <a:r>
              <a:t/>
            </a:r>
            <a:endParaRPr sz="1800">
              <a:latin typeface="Georgia"/>
              <a:ea typeface="Georgia"/>
              <a:cs typeface="Georgia"/>
              <a:sym typeface="Georgia"/>
            </a:endParaRPr>
          </a:p>
          <a:p>
            <a:pPr indent="-342900" lvl="0" marL="457200" marR="0" rtl="0" algn="l">
              <a:lnSpc>
                <a:spcPct val="115000"/>
              </a:lnSpc>
              <a:spcBef>
                <a:spcPts val="0"/>
              </a:spcBef>
              <a:spcAft>
                <a:spcPts val="0"/>
              </a:spcAft>
              <a:buSzPts val="1800"/>
              <a:buFont typeface="Georgia"/>
              <a:buChar char="●"/>
            </a:pPr>
            <a:r>
              <a:rPr b="1" lang="en" sz="1800">
                <a:latin typeface="Georgia"/>
                <a:ea typeface="Georgia"/>
                <a:cs typeface="Georgia"/>
                <a:sym typeface="Georgia"/>
              </a:rPr>
              <a:t>Disaster Strikes:</a:t>
            </a:r>
            <a:r>
              <a:rPr lang="en" sz="1800">
                <a:latin typeface="Georgia"/>
                <a:ea typeface="Georgia"/>
                <a:cs typeface="Georgia"/>
                <a:sym typeface="Georgia"/>
              </a:rPr>
              <a:t> A massive earthquake devastates a major city, leaving widespread destruction. Entire neighborhoods are flattened, vital infrastructure is damaged, and the city faces both immediate and long-term challenges.</a:t>
            </a:r>
            <a:endParaRPr sz="1800">
              <a:latin typeface="Georgia"/>
              <a:ea typeface="Georgia"/>
              <a:cs typeface="Georgia"/>
              <a:sym typeface="Georgia"/>
            </a:endParaRPr>
          </a:p>
          <a:p>
            <a:pPr indent="-342900" lvl="0" marL="457200" marR="0" rtl="0" algn="l">
              <a:lnSpc>
                <a:spcPct val="115000"/>
              </a:lnSpc>
              <a:spcBef>
                <a:spcPts val="0"/>
              </a:spcBef>
              <a:spcAft>
                <a:spcPts val="0"/>
              </a:spcAft>
              <a:buSzPts val="1800"/>
              <a:buFont typeface="Georgia"/>
              <a:buChar char="●"/>
            </a:pPr>
            <a:r>
              <a:rPr b="1" lang="en" sz="1800">
                <a:latin typeface="Georgia"/>
                <a:ea typeface="Georgia"/>
                <a:cs typeface="Georgia"/>
                <a:sym typeface="Georgia"/>
              </a:rPr>
              <a:t>Task Force Formation:</a:t>
            </a:r>
            <a:r>
              <a:rPr lang="en" sz="1800">
                <a:latin typeface="Georgia"/>
                <a:ea typeface="Georgia"/>
                <a:cs typeface="Georgia"/>
                <a:sym typeface="Georgia"/>
              </a:rPr>
              <a:t> Government forms a special team of top architects and urban planners to lead the restoration effort.</a:t>
            </a:r>
            <a:endParaRPr sz="1800">
              <a:latin typeface="Georgia"/>
              <a:ea typeface="Georgia"/>
              <a:cs typeface="Georgia"/>
              <a:sym typeface="Georgia"/>
            </a:endParaRPr>
          </a:p>
          <a:p>
            <a:pPr indent="-342900" lvl="0" marL="457200" marR="0" rtl="0" algn="l">
              <a:lnSpc>
                <a:spcPct val="115000"/>
              </a:lnSpc>
              <a:spcBef>
                <a:spcPts val="0"/>
              </a:spcBef>
              <a:spcAft>
                <a:spcPts val="0"/>
              </a:spcAft>
              <a:buSzPts val="1800"/>
              <a:buFont typeface="Georgia"/>
              <a:buChar char="●"/>
            </a:pPr>
            <a:r>
              <a:rPr b="1" lang="en" sz="1800">
                <a:latin typeface="Georgia"/>
                <a:ea typeface="Georgia"/>
                <a:cs typeface="Georgia"/>
                <a:sym typeface="Georgia"/>
              </a:rPr>
              <a:t>Use of Advanced Technology: </a:t>
            </a:r>
            <a:r>
              <a:rPr lang="en" sz="1800">
                <a:latin typeface="Georgia"/>
                <a:ea typeface="Georgia"/>
                <a:cs typeface="Georgia"/>
                <a:sym typeface="Georgia"/>
              </a:rPr>
              <a:t>The team utilizes AI-driven tools from Pix4D for efficient assessment and reconstruction.</a:t>
            </a:r>
            <a:endParaRPr sz="1800">
              <a:latin typeface="Georgia"/>
              <a:ea typeface="Georgia"/>
              <a:cs typeface="Georgia"/>
              <a:sym typeface="Georgia"/>
            </a:endParaRPr>
          </a:p>
          <a:p>
            <a:pPr indent="0" lvl="0" marL="0" marR="0" rtl="0" algn="l">
              <a:lnSpc>
                <a:spcPct val="115000"/>
              </a:lnSpc>
              <a:spcBef>
                <a:spcPts val="0"/>
              </a:spcBef>
              <a:spcAft>
                <a:spcPts val="0"/>
              </a:spcAft>
              <a:buNone/>
            </a:pPr>
            <a:r>
              <a:t/>
            </a:r>
            <a:endParaRPr sz="1800">
              <a:latin typeface="Georgia"/>
              <a:ea typeface="Georgia"/>
              <a:cs typeface="Georgia"/>
              <a:sym typeface="Georgia"/>
            </a:endParaRPr>
          </a:p>
          <a:p>
            <a:pPr indent="0" lvl="0" marL="0" marR="0" rtl="0" algn="l">
              <a:lnSpc>
                <a:spcPct val="115000"/>
              </a:lnSpc>
              <a:spcBef>
                <a:spcPts val="0"/>
              </a:spcBef>
              <a:spcAft>
                <a:spcPts val="0"/>
              </a:spcAft>
              <a:buNone/>
            </a:pPr>
            <a:r>
              <a:rPr lang="en" sz="1800">
                <a:latin typeface="Georgia"/>
                <a:ea typeface="Georgia"/>
                <a:cs typeface="Georgia"/>
                <a:sym typeface="Georgia"/>
              </a:rPr>
              <a:t>The government's priority is to restore the city quickly while making it more resilient to future disasters.</a:t>
            </a:r>
            <a:endParaRPr sz="1800">
              <a:latin typeface="Georgia"/>
              <a:ea typeface="Georgia"/>
              <a:cs typeface="Georgia"/>
              <a:sym typeface="Georgia"/>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37"/>
          <p:cNvSpPr txBox="1"/>
          <p:nvPr>
            <p:ph type="title"/>
          </p:nvPr>
        </p:nvSpPr>
        <p:spPr>
          <a:xfrm>
            <a:off x="717600" y="2278600"/>
            <a:ext cx="7708800" cy="160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Pix4D technology</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38"/>
          <p:cNvSpPr txBox="1"/>
          <p:nvPr>
            <p:ph type="title"/>
          </p:nvPr>
        </p:nvSpPr>
        <p:spPr>
          <a:xfrm>
            <a:off x="715050" y="561125"/>
            <a:ext cx="77139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Pix4Dsurvey</a:t>
            </a:r>
            <a:endParaRPr sz="3000"/>
          </a:p>
        </p:txBody>
      </p:sp>
      <p:sp>
        <p:nvSpPr>
          <p:cNvPr id="218" name="Google Shape;218;p38"/>
          <p:cNvSpPr txBox="1"/>
          <p:nvPr>
            <p:ph idx="4294967295" type="body"/>
          </p:nvPr>
        </p:nvSpPr>
        <p:spPr>
          <a:xfrm>
            <a:off x="328200" y="1304875"/>
            <a:ext cx="8656500" cy="3442500"/>
          </a:xfrm>
          <a:prstGeom prst="rect">
            <a:avLst/>
          </a:prstGeom>
          <a:noFill/>
          <a:ln>
            <a:noFill/>
          </a:ln>
        </p:spPr>
        <p:txBody>
          <a:bodyPr anchorCtr="0" anchor="ctr" bIns="34275" lIns="68575" spcFirstLastPara="1" rIns="68575" wrap="square" tIns="34275">
            <a:noAutofit/>
          </a:bodyPr>
          <a:lstStyle/>
          <a:p>
            <a:pPr indent="0" lvl="0" marL="0" rtl="0" algn="l">
              <a:lnSpc>
                <a:spcPct val="115000"/>
              </a:lnSpc>
              <a:spcBef>
                <a:spcPts val="0"/>
              </a:spcBef>
              <a:spcAft>
                <a:spcPts val="0"/>
              </a:spcAft>
              <a:buNone/>
            </a:pPr>
            <a:r>
              <a:rPr b="1" lang="en" sz="1950">
                <a:latin typeface="Georgia"/>
                <a:ea typeface="Georgia"/>
                <a:cs typeface="Georgia"/>
                <a:sym typeface="Georgia"/>
              </a:rPr>
              <a:t>Purpose:</a:t>
            </a:r>
            <a:r>
              <a:rPr lang="en" sz="1950">
                <a:latin typeface="Georgia"/>
                <a:ea typeface="Georgia"/>
                <a:cs typeface="Georgia"/>
                <a:sym typeface="Georgia"/>
              </a:rPr>
              <a:t> Creates detailed 3D models of the damaged terrain.</a:t>
            </a:r>
            <a:endParaRPr sz="1950">
              <a:latin typeface="Georgia"/>
              <a:ea typeface="Georgia"/>
              <a:cs typeface="Georgia"/>
              <a:sym typeface="Georgia"/>
            </a:endParaRPr>
          </a:p>
          <a:p>
            <a:pPr indent="0" lvl="0" marL="0" rtl="0" algn="l">
              <a:lnSpc>
                <a:spcPct val="115000"/>
              </a:lnSpc>
              <a:spcBef>
                <a:spcPts val="0"/>
              </a:spcBef>
              <a:spcAft>
                <a:spcPts val="0"/>
              </a:spcAft>
              <a:buNone/>
            </a:pPr>
            <a:r>
              <a:rPr b="1" lang="en" sz="1950">
                <a:latin typeface="Georgia"/>
                <a:ea typeface="Georgia"/>
                <a:cs typeface="Georgia"/>
                <a:sym typeface="Georgia"/>
              </a:rPr>
              <a:t>Data Integration:</a:t>
            </a:r>
            <a:r>
              <a:rPr lang="en" sz="1950">
                <a:latin typeface="Georgia"/>
                <a:ea typeface="Georgia"/>
                <a:cs typeface="Georgia"/>
                <a:sym typeface="Georgia"/>
              </a:rPr>
              <a:t> Combines LiDAR data and aerial photographs.</a:t>
            </a:r>
            <a:endParaRPr sz="1950">
              <a:latin typeface="Georgia"/>
              <a:ea typeface="Georgia"/>
              <a:cs typeface="Georgia"/>
              <a:sym typeface="Georgia"/>
            </a:endParaRPr>
          </a:p>
          <a:p>
            <a:pPr indent="0" lvl="0" marL="0" rtl="0" algn="l">
              <a:lnSpc>
                <a:spcPct val="115000"/>
              </a:lnSpc>
              <a:spcBef>
                <a:spcPts val="0"/>
              </a:spcBef>
              <a:spcAft>
                <a:spcPts val="0"/>
              </a:spcAft>
              <a:buNone/>
            </a:pPr>
            <a:r>
              <a:rPr b="1" lang="en" sz="1950">
                <a:latin typeface="Georgia"/>
                <a:ea typeface="Georgia"/>
                <a:cs typeface="Georgia"/>
                <a:sym typeface="Georgia"/>
              </a:rPr>
              <a:t>Capabilities:</a:t>
            </a:r>
            <a:endParaRPr b="1" sz="1950">
              <a:latin typeface="Georgia"/>
              <a:ea typeface="Georgia"/>
              <a:cs typeface="Georgia"/>
              <a:sym typeface="Georgia"/>
            </a:endParaRPr>
          </a:p>
          <a:p>
            <a:pPr indent="0" lvl="0" marL="0" rtl="0" algn="l">
              <a:lnSpc>
                <a:spcPct val="115000"/>
              </a:lnSpc>
              <a:spcBef>
                <a:spcPts val="1200"/>
              </a:spcBef>
              <a:spcAft>
                <a:spcPts val="0"/>
              </a:spcAft>
              <a:buNone/>
            </a:pPr>
            <a:r>
              <a:rPr lang="en" sz="1950">
                <a:latin typeface="Georgia"/>
                <a:ea typeface="Georgia"/>
                <a:cs typeface="Georgia"/>
                <a:sym typeface="Georgia"/>
              </a:rPr>
              <a:t>Highlights destruction such as cracked roads, collapsed buildings, and unstable foundations.</a:t>
            </a:r>
            <a:endParaRPr sz="1950">
              <a:latin typeface="Georgia"/>
              <a:ea typeface="Georgia"/>
              <a:cs typeface="Georgia"/>
              <a:sym typeface="Georgia"/>
            </a:endParaRPr>
          </a:p>
          <a:p>
            <a:pPr indent="0" lvl="0" marL="0" rtl="0" algn="l">
              <a:lnSpc>
                <a:spcPct val="115000"/>
              </a:lnSpc>
              <a:spcBef>
                <a:spcPts val="1200"/>
              </a:spcBef>
              <a:spcAft>
                <a:spcPts val="0"/>
              </a:spcAft>
              <a:buNone/>
            </a:pPr>
            <a:r>
              <a:rPr lang="en" sz="1950">
                <a:latin typeface="Georgia"/>
                <a:ea typeface="Georgia"/>
                <a:cs typeface="Georgia"/>
                <a:sym typeface="Georgia"/>
              </a:rPr>
              <a:t>Provides a clear visualization of the earthquake's impact.</a:t>
            </a:r>
            <a:endParaRPr sz="1950">
              <a:latin typeface="Georgia"/>
              <a:ea typeface="Georgia"/>
              <a:cs typeface="Georgia"/>
              <a:sym typeface="Georgia"/>
            </a:endParaRPr>
          </a:p>
          <a:p>
            <a:pPr indent="0" lvl="0" marL="0" rtl="0" algn="l">
              <a:lnSpc>
                <a:spcPct val="115000"/>
              </a:lnSpc>
              <a:spcBef>
                <a:spcPts val="1200"/>
              </a:spcBef>
              <a:spcAft>
                <a:spcPts val="0"/>
              </a:spcAft>
              <a:buNone/>
            </a:pPr>
            <a:r>
              <a:rPr b="1" lang="en" sz="1950">
                <a:latin typeface="Georgia"/>
                <a:ea typeface="Georgia"/>
                <a:cs typeface="Georgia"/>
                <a:sym typeface="Georgia"/>
              </a:rPr>
              <a:t>Impact:</a:t>
            </a:r>
            <a:r>
              <a:rPr lang="en" sz="1950">
                <a:latin typeface="Georgia"/>
                <a:ea typeface="Georgia"/>
                <a:cs typeface="Georgia"/>
                <a:sym typeface="Georgia"/>
              </a:rPr>
              <a:t> Serves as the foundation for planning restoration efforts.</a:t>
            </a:r>
            <a:endParaRPr sz="1950">
              <a:solidFill>
                <a:srgbClr val="000000"/>
              </a:solidFill>
              <a:latin typeface="Arial"/>
              <a:ea typeface="Arial"/>
              <a:cs typeface="Arial"/>
              <a:sym typeface="Arial"/>
            </a:endParaRPr>
          </a:p>
          <a:p>
            <a:pPr indent="0" lvl="0" marL="0" marR="0" rtl="0" algn="l">
              <a:lnSpc>
                <a:spcPct val="115000"/>
              </a:lnSpc>
              <a:spcBef>
                <a:spcPts val="0"/>
              </a:spcBef>
              <a:spcAft>
                <a:spcPts val="0"/>
              </a:spcAft>
              <a:buNone/>
            </a:pPr>
            <a:r>
              <a:t/>
            </a:r>
            <a:endParaRPr sz="1950">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39"/>
          <p:cNvSpPr txBox="1"/>
          <p:nvPr>
            <p:ph type="title"/>
          </p:nvPr>
        </p:nvSpPr>
        <p:spPr>
          <a:xfrm>
            <a:off x="715050" y="561125"/>
            <a:ext cx="77139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Pix4Dsurvey</a:t>
            </a:r>
            <a:endParaRPr sz="3000"/>
          </a:p>
        </p:txBody>
      </p:sp>
      <p:pic>
        <p:nvPicPr>
          <p:cNvPr id="224" name="Google Shape;224;p39"/>
          <p:cNvPicPr preferRelativeResize="0"/>
          <p:nvPr/>
        </p:nvPicPr>
        <p:blipFill>
          <a:blip r:embed="rId3">
            <a:alphaModFix/>
          </a:blip>
          <a:stretch>
            <a:fillRect/>
          </a:stretch>
        </p:blipFill>
        <p:spPr>
          <a:xfrm>
            <a:off x="1177525" y="1304875"/>
            <a:ext cx="6135140" cy="34425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40"/>
          <p:cNvSpPr txBox="1"/>
          <p:nvPr>
            <p:ph type="title"/>
          </p:nvPr>
        </p:nvSpPr>
        <p:spPr>
          <a:xfrm>
            <a:off x="715050" y="561125"/>
            <a:ext cx="77139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Pix4Dinspect</a:t>
            </a:r>
            <a:endParaRPr sz="3000"/>
          </a:p>
        </p:txBody>
      </p:sp>
      <p:sp>
        <p:nvSpPr>
          <p:cNvPr id="230" name="Google Shape;230;p40"/>
          <p:cNvSpPr txBox="1"/>
          <p:nvPr>
            <p:ph idx="4294967295" type="body"/>
          </p:nvPr>
        </p:nvSpPr>
        <p:spPr>
          <a:xfrm>
            <a:off x="328200" y="1454225"/>
            <a:ext cx="8656500" cy="3429000"/>
          </a:xfrm>
          <a:prstGeom prst="rect">
            <a:avLst/>
          </a:prstGeom>
          <a:noFill/>
          <a:ln>
            <a:noFill/>
          </a:ln>
        </p:spPr>
        <p:txBody>
          <a:bodyPr anchorCtr="0" anchor="ctr" bIns="34275" lIns="68575" spcFirstLastPara="1" rIns="68575" wrap="square" tIns="34275">
            <a:noAutofit/>
          </a:bodyPr>
          <a:lstStyle/>
          <a:p>
            <a:pPr indent="0" lvl="0" marL="0" rtl="0" algn="l">
              <a:lnSpc>
                <a:spcPct val="115000"/>
              </a:lnSpc>
              <a:spcBef>
                <a:spcPts val="0"/>
              </a:spcBef>
              <a:spcAft>
                <a:spcPts val="0"/>
              </a:spcAft>
              <a:buNone/>
            </a:pPr>
            <a:r>
              <a:rPr b="1" lang="en" sz="1800">
                <a:solidFill>
                  <a:srgbClr val="000000"/>
                </a:solidFill>
                <a:latin typeface="Georgia"/>
                <a:ea typeface="Georgia"/>
                <a:cs typeface="Georgia"/>
                <a:sym typeface="Georgia"/>
              </a:rPr>
              <a:t>Purpose:</a:t>
            </a:r>
            <a:r>
              <a:rPr lang="en" sz="1800">
                <a:solidFill>
                  <a:srgbClr val="000000"/>
                </a:solidFill>
                <a:latin typeface="Georgia"/>
                <a:ea typeface="Georgia"/>
                <a:cs typeface="Georgia"/>
                <a:sym typeface="Georgia"/>
              </a:rPr>
              <a:t> Scans for structural weaknesses in real time.</a:t>
            </a:r>
            <a:endParaRPr sz="1800">
              <a:solidFill>
                <a:srgbClr val="000000"/>
              </a:solidFill>
              <a:latin typeface="Georgia"/>
              <a:ea typeface="Georgia"/>
              <a:cs typeface="Georgia"/>
              <a:sym typeface="Georgia"/>
            </a:endParaRPr>
          </a:p>
          <a:p>
            <a:pPr indent="0" lvl="0" marL="0" rtl="0" algn="l">
              <a:lnSpc>
                <a:spcPct val="115000"/>
              </a:lnSpc>
              <a:spcBef>
                <a:spcPts val="0"/>
              </a:spcBef>
              <a:spcAft>
                <a:spcPts val="0"/>
              </a:spcAft>
              <a:buNone/>
            </a:pPr>
            <a:r>
              <a:rPr b="1" lang="en" sz="1800">
                <a:solidFill>
                  <a:srgbClr val="000000"/>
                </a:solidFill>
                <a:latin typeface="Georgia"/>
                <a:ea typeface="Georgia"/>
                <a:cs typeface="Georgia"/>
                <a:sym typeface="Georgia"/>
              </a:rPr>
              <a:t>AI-Driven Analysis:</a:t>
            </a:r>
            <a:endParaRPr b="1" sz="1800">
              <a:solidFill>
                <a:srgbClr val="000000"/>
              </a:solidFill>
              <a:latin typeface="Georgia"/>
              <a:ea typeface="Georgia"/>
              <a:cs typeface="Georgia"/>
              <a:sym typeface="Georgia"/>
            </a:endParaRPr>
          </a:p>
          <a:p>
            <a:pPr indent="-342900" lvl="0" marL="457200" rtl="0" algn="l">
              <a:lnSpc>
                <a:spcPct val="115000"/>
              </a:lnSpc>
              <a:spcBef>
                <a:spcPts val="1200"/>
              </a:spcBef>
              <a:spcAft>
                <a:spcPts val="0"/>
              </a:spcAft>
              <a:buClr>
                <a:srgbClr val="000000"/>
              </a:buClr>
              <a:buSzPts val="1800"/>
              <a:buFont typeface="Georgia"/>
              <a:buChar char="●"/>
            </a:pPr>
            <a:r>
              <a:rPr lang="en" sz="1800">
                <a:solidFill>
                  <a:srgbClr val="000000"/>
                </a:solidFill>
                <a:latin typeface="Georgia"/>
                <a:ea typeface="Georgia"/>
                <a:cs typeface="Georgia"/>
                <a:sym typeface="Georgia"/>
              </a:rPr>
              <a:t>Identifies fractures in key infrastructure.</a:t>
            </a:r>
            <a:endParaRPr sz="1800">
              <a:solidFill>
                <a:srgbClr val="000000"/>
              </a:solidFill>
              <a:latin typeface="Georgia"/>
              <a:ea typeface="Georgia"/>
              <a:cs typeface="Georgia"/>
              <a:sym typeface="Georgia"/>
            </a:endParaRPr>
          </a:p>
          <a:p>
            <a:pPr indent="-342900" lvl="0" marL="457200" rtl="0" algn="l">
              <a:lnSpc>
                <a:spcPct val="115000"/>
              </a:lnSpc>
              <a:spcBef>
                <a:spcPts val="0"/>
              </a:spcBef>
              <a:spcAft>
                <a:spcPts val="0"/>
              </a:spcAft>
              <a:buClr>
                <a:srgbClr val="000000"/>
              </a:buClr>
              <a:buSzPts val="1800"/>
              <a:buFont typeface="Georgia"/>
              <a:buChar char="●"/>
            </a:pPr>
            <a:r>
              <a:rPr lang="en" sz="1800">
                <a:solidFill>
                  <a:srgbClr val="000000"/>
                </a:solidFill>
                <a:latin typeface="Georgia"/>
                <a:ea typeface="Georgia"/>
                <a:cs typeface="Georgia"/>
                <a:sym typeface="Georgia"/>
              </a:rPr>
              <a:t>Helps prioritize buildings for immediate attention.</a:t>
            </a:r>
            <a:endParaRPr sz="1800">
              <a:solidFill>
                <a:srgbClr val="000000"/>
              </a:solidFill>
              <a:latin typeface="Georgia"/>
              <a:ea typeface="Georgia"/>
              <a:cs typeface="Georgia"/>
              <a:sym typeface="Georgia"/>
            </a:endParaRPr>
          </a:p>
          <a:p>
            <a:pPr indent="0" lvl="0" marL="0" rtl="0" algn="l">
              <a:lnSpc>
                <a:spcPct val="115000"/>
              </a:lnSpc>
              <a:spcBef>
                <a:spcPts val="1200"/>
              </a:spcBef>
              <a:spcAft>
                <a:spcPts val="0"/>
              </a:spcAft>
              <a:buNone/>
            </a:pPr>
            <a:r>
              <a:rPr b="1" lang="en" sz="1800">
                <a:solidFill>
                  <a:srgbClr val="000000"/>
                </a:solidFill>
                <a:latin typeface="Georgia"/>
                <a:ea typeface="Georgia"/>
                <a:cs typeface="Georgia"/>
                <a:sym typeface="Georgia"/>
              </a:rPr>
              <a:t>Field Utility:</a:t>
            </a:r>
            <a:endParaRPr b="1" sz="1800">
              <a:solidFill>
                <a:srgbClr val="000000"/>
              </a:solidFill>
              <a:latin typeface="Georgia"/>
              <a:ea typeface="Georgia"/>
              <a:cs typeface="Georgia"/>
              <a:sym typeface="Georgia"/>
            </a:endParaRPr>
          </a:p>
          <a:p>
            <a:pPr indent="-342900" lvl="0" marL="457200" rtl="0" algn="l">
              <a:lnSpc>
                <a:spcPct val="115000"/>
              </a:lnSpc>
              <a:spcBef>
                <a:spcPts val="1200"/>
              </a:spcBef>
              <a:spcAft>
                <a:spcPts val="0"/>
              </a:spcAft>
              <a:buClr>
                <a:srgbClr val="000000"/>
              </a:buClr>
              <a:buSzPts val="1800"/>
              <a:buFont typeface="Georgia"/>
              <a:buChar char="●"/>
            </a:pPr>
            <a:r>
              <a:rPr lang="en" sz="1800">
                <a:solidFill>
                  <a:srgbClr val="000000"/>
                </a:solidFill>
                <a:latin typeface="Georgia"/>
                <a:ea typeface="Georgia"/>
                <a:cs typeface="Georgia"/>
                <a:sym typeface="Georgia"/>
              </a:rPr>
              <a:t>Enables engineers and field workers to use smartphones with LiDAR for documenting damage.</a:t>
            </a:r>
            <a:endParaRPr sz="1800">
              <a:solidFill>
                <a:srgbClr val="000000"/>
              </a:solidFill>
              <a:latin typeface="Georgia"/>
              <a:ea typeface="Georgia"/>
              <a:cs typeface="Georgia"/>
              <a:sym typeface="Georgia"/>
            </a:endParaRPr>
          </a:p>
          <a:p>
            <a:pPr indent="-342900" lvl="0" marL="457200" rtl="0" algn="l">
              <a:lnSpc>
                <a:spcPct val="115000"/>
              </a:lnSpc>
              <a:spcBef>
                <a:spcPts val="0"/>
              </a:spcBef>
              <a:spcAft>
                <a:spcPts val="0"/>
              </a:spcAft>
              <a:buClr>
                <a:srgbClr val="000000"/>
              </a:buClr>
              <a:buSzPts val="1800"/>
              <a:buFont typeface="Georgia"/>
              <a:buChar char="●"/>
            </a:pPr>
            <a:r>
              <a:rPr lang="en" sz="1800">
                <a:solidFill>
                  <a:srgbClr val="000000"/>
                </a:solidFill>
                <a:latin typeface="Georgia"/>
                <a:ea typeface="Georgia"/>
                <a:cs typeface="Georgia"/>
                <a:sym typeface="Georgia"/>
              </a:rPr>
              <a:t>Ensures accurate and real-time assessments.</a:t>
            </a:r>
            <a:endParaRPr sz="1800">
              <a:solidFill>
                <a:srgbClr val="000000"/>
              </a:solidFill>
              <a:latin typeface="Georgia"/>
              <a:ea typeface="Georgia"/>
              <a:cs typeface="Georgia"/>
              <a:sym typeface="Georgia"/>
            </a:endParaRPr>
          </a:p>
          <a:p>
            <a:pPr indent="0" lvl="0" marL="0" rtl="0" algn="l">
              <a:lnSpc>
                <a:spcPct val="115000"/>
              </a:lnSpc>
              <a:spcBef>
                <a:spcPts val="1200"/>
              </a:spcBef>
              <a:spcAft>
                <a:spcPts val="0"/>
              </a:spcAft>
              <a:buNone/>
            </a:pPr>
            <a:r>
              <a:rPr b="1" lang="en" sz="1800">
                <a:solidFill>
                  <a:srgbClr val="000000"/>
                </a:solidFill>
                <a:latin typeface="Georgia"/>
                <a:ea typeface="Georgia"/>
                <a:cs typeface="Georgia"/>
                <a:sym typeface="Georgia"/>
              </a:rPr>
              <a:t>Impact:</a:t>
            </a:r>
            <a:r>
              <a:rPr lang="en" sz="1800">
                <a:solidFill>
                  <a:srgbClr val="000000"/>
                </a:solidFill>
                <a:latin typeface="Georgia"/>
                <a:ea typeface="Georgia"/>
                <a:cs typeface="Georgia"/>
                <a:sym typeface="Georgia"/>
              </a:rPr>
              <a:t> Accelerates decision-making for urgent repairs.</a:t>
            </a:r>
            <a:endParaRPr sz="1800">
              <a:solidFill>
                <a:srgbClr val="000000"/>
              </a:solidFill>
              <a:latin typeface="Georgia"/>
              <a:ea typeface="Georgia"/>
              <a:cs typeface="Georgia"/>
              <a:sym typeface="Georgia"/>
            </a:endParaRPr>
          </a:p>
          <a:p>
            <a:pPr indent="0" lvl="0" marL="0" marR="0" rtl="0" algn="l">
              <a:lnSpc>
                <a:spcPct val="115000"/>
              </a:lnSpc>
              <a:spcBef>
                <a:spcPts val="0"/>
              </a:spcBef>
              <a:spcAft>
                <a:spcPts val="0"/>
              </a:spcAft>
              <a:buNone/>
            </a:pPr>
            <a:r>
              <a:t/>
            </a:r>
            <a:endParaRPr b="1" sz="1800">
              <a:latin typeface="Georgia"/>
              <a:ea typeface="Georgia"/>
              <a:cs typeface="Georgia"/>
              <a:sym typeface="Georgia"/>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41"/>
          <p:cNvSpPr txBox="1"/>
          <p:nvPr>
            <p:ph type="title"/>
          </p:nvPr>
        </p:nvSpPr>
        <p:spPr>
          <a:xfrm>
            <a:off x="715050" y="561125"/>
            <a:ext cx="77139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Pix4Dinspect</a:t>
            </a:r>
            <a:endParaRPr sz="3000"/>
          </a:p>
        </p:txBody>
      </p:sp>
      <p:pic>
        <p:nvPicPr>
          <p:cNvPr id="236" name="Google Shape;236;p41"/>
          <p:cNvPicPr preferRelativeResize="0"/>
          <p:nvPr/>
        </p:nvPicPr>
        <p:blipFill>
          <a:blip r:embed="rId3">
            <a:alphaModFix/>
          </a:blip>
          <a:stretch>
            <a:fillRect/>
          </a:stretch>
        </p:blipFill>
        <p:spPr>
          <a:xfrm>
            <a:off x="1538663" y="1454225"/>
            <a:ext cx="6066668" cy="34290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Lead Funnel by Slidesgo">
  <a:themeElements>
    <a:clrScheme name="Simple Light">
      <a:dk1>
        <a:srgbClr val="15110E"/>
      </a:dk1>
      <a:lt1>
        <a:srgbClr val="FFFAF6"/>
      </a:lt1>
      <a:dk2>
        <a:srgbClr val="C2E5F5"/>
      </a:dk2>
      <a:lt2>
        <a:srgbClr val="5296B8"/>
      </a:lt2>
      <a:accent1>
        <a:srgbClr val="135669"/>
      </a:accent1>
      <a:accent2>
        <a:srgbClr val="FFFFFF"/>
      </a:accent2>
      <a:accent3>
        <a:srgbClr val="FFFFFF"/>
      </a:accent3>
      <a:accent4>
        <a:srgbClr val="FFFFFF"/>
      </a:accent4>
      <a:accent5>
        <a:srgbClr val="FFFFFF"/>
      </a:accent5>
      <a:accent6>
        <a:srgbClr val="FFFFFF"/>
      </a:accent6>
      <a:hlink>
        <a:srgbClr val="15110E"/>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